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7" r:id="rId3"/>
    <p:sldId id="265" r:id="rId4"/>
    <p:sldId id="270" r:id="rId5"/>
    <p:sldId id="268" r:id="rId6"/>
    <p:sldId id="269" r:id="rId7"/>
    <p:sldId id="266" r:id="rId8"/>
    <p:sldId id="271" r:id="rId9"/>
    <p:sldId id="272" r:id="rId10"/>
    <p:sldId id="276" r:id="rId11"/>
    <p:sldId id="273" r:id="rId12"/>
    <p:sldId id="274" r:id="rId13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D1E"/>
    <a:srgbClr val="EF4822"/>
    <a:srgbClr val="F79646"/>
    <a:srgbClr val="7D9CCA"/>
    <a:srgbClr val="E8BD1E"/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67" autoAdjust="0"/>
    <p:restoredTop sz="94660"/>
  </p:normalViewPr>
  <p:slideViewPr>
    <p:cSldViewPr>
      <p:cViewPr varScale="1">
        <p:scale>
          <a:sx n="97" d="100"/>
          <a:sy n="97" d="100"/>
        </p:scale>
        <p:origin x="-114" y="-480"/>
      </p:cViewPr>
      <p:guideLst>
        <p:guide orient="horz" pos="2160"/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50" d="100"/>
          <a:sy n="150" d="100"/>
        </p:scale>
        <p:origin x="-576" y="42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33095" y="2071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Resource title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418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© </a:t>
            </a:r>
            <a:r>
              <a:rPr lang="en-GB" dirty="0" smtClean="0"/>
              <a:t>www.teachitprimaryco.uk 2019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04185"/>
            <a:ext cx="2950475" cy="49877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42AD738B-3F65-4C01-A85F-42C7BF0855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952051" y="9423168"/>
            <a:ext cx="906262" cy="498773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1000" dirty="0" smtClean="0">
                <a:latin typeface="Arial" panose="020B0604020202020204" pitchFamily="34" charset="0"/>
              </a:rPr>
              <a:t>00000</a:t>
            </a:r>
          </a:p>
        </p:txBody>
      </p:sp>
    </p:spTree>
    <p:extLst>
      <p:ext uri="{BB962C8B-B14F-4D97-AF65-F5344CB8AC3E}">
        <p14:creationId xmlns:p14="http://schemas.microsoft.com/office/powerpoint/2010/main" val="25803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73290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www.teachitprimary.co.uk 2019</a:t>
            </a:r>
          </a:p>
        </p:txBody>
      </p:sp>
      <p:sp>
        <p:nvSpPr>
          <p:cNvPr id="1029" name="TextBox 8"/>
          <p:cNvSpPr txBox="1">
            <a:spLocks noChangeArrowheads="1"/>
          </p:cNvSpPr>
          <p:nvPr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32114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B4B0DCEE-FEAF-4F31-B468-47FE6B8DA669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Arial" pitchFamily="34" charset="0"/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944831" y="980728"/>
            <a:ext cx="7833961" cy="720080"/>
          </a:xfrm>
          <a:prstGeom prst="round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r">
              <a:defRPr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and  add  plus  +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44831" y="409655"/>
            <a:ext cx="7857167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20000"/>
            <a:r>
              <a:rPr lang="en-GB" sz="3600" dirty="0" smtClean="0">
                <a:latin typeface="Trebuchet MS" panose="020B0603020202020204" pitchFamily="34" charset="0"/>
              </a:rPr>
              <a:t>Bonds to ten</a:t>
            </a:r>
            <a:endParaRPr lang="en-GB" sz="3600" dirty="0">
              <a:latin typeface="Trebuchet MS" panose="020B0603020202020204" pitchFamily="34" charset="0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342000" y="404664"/>
            <a:ext cx="1205664" cy="12960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en-GB" sz="4800" dirty="0" smtClean="0">
                <a:solidFill>
                  <a:srgbClr val="F79646">
                    <a:lumMod val="75000"/>
                  </a:srgbClr>
                </a:solidFill>
                <a:latin typeface="Trebuchet MS" panose="020B0603020202020204" pitchFamily="34" charset="0"/>
              </a:rPr>
              <a:t>10</a:t>
            </a:r>
            <a:endParaRPr lang="en-GB" sz="4800" dirty="0">
              <a:solidFill>
                <a:srgbClr val="F79646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024952" y="4242635"/>
            <a:ext cx="648072" cy="360040"/>
            <a:chOff x="2024952" y="4221088"/>
            <a:chExt cx="648072" cy="360040"/>
          </a:xfrm>
        </p:grpSpPr>
        <p:sp>
          <p:nvSpPr>
            <p:cNvPr id="14" name="Rounded Rectangle 13"/>
            <p:cNvSpPr/>
            <p:nvPr/>
          </p:nvSpPr>
          <p:spPr>
            <a:xfrm>
              <a:off x="2024952" y="4221088"/>
              <a:ext cx="648072" cy="360040"/>
            </a:xfrm>
            <a:prstGeom prst="roundRect">
              <a:avLst/>
            </a:prstGeom>
            <a:solidFill>
              <a:srgbClr val="7D9C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078972" y="4275108"/>
              <a:ext cx="540032" cy="252000"/>
              <a:chOff x="2051720" y="4275108"/>
              <a:chExt cx="540032" cy="2520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051720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339752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8 + 2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8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83830" y="3789040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2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401988" y="3285496"/>
            <a:ext cx="648508" cy="1313434"/>
            <a:chOff x="9088943" y="487245"/>
            <a:chExt cx="704900" cy="1427648"/>
          </a:xfrm>
        </p:grpSpPr>
        <p:grpSp>
          <p:nvGrpSpPr>
            <p:cNvPr id="154" name="Group 153"/>
            <p:cNvGrpSpPr/>
            <p:nvPr/>
          </p:nvGrpSpPr>
          <p:grpSpPr>
            <a:xfrm>
              <a:off x="9088960" y="840844"/>
              <a:ext cx="704883" cy="1074049"/>
              <a:chOff x="7116192" y="949069"/>
              <a:chExt cx="704883" cy="1074049"/>
            </a:xfrm>
            <a:solidFill>
              <a:srgbClr val="0E8C44"/>
            </a:solidFill>
          </p:grpSpPr>
          <p:grpSp>
            <p:nvGrpSpPr>
              <p:cNvPr id="177" name="Group 176"/>
              <p:cNvGrpSpPr/>
              <p:nvPr/>
            </p:nvGrpSpPr>
            <p:grpSpPr>
              <a:xfrm>
                <a:off x="7116192" y="1302667"/>
                <a:ext cx="704883" cy="720451"/>
                <a:chOff x="5126750" y="1359220"/>
                <a:chExt cx="704883" cy="720451"/>
              </a:xfrm>
              <a:grpFill/>
            </p:grpSpPr>
            <p:sp>
              <p:nvSpPr>
                <p:cNvPr id="183" name="Rounded Rectangle 182"/>
                <p:cNvSpPr/>
                <p:nvPr/>
              </p:nvSpPr>
              <p:spPr>
                <a:xfrm>
                  <a:off x="5126750" y="1359220"/>
                  <a:ext cx="491082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>
                  <a:off x="5479175" y="1359220"/>
                  <a:ext cx="352458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5126750" y="1719631"/>
                  <a:ext cx="491082" cy="360040"/>
                  <a:chOff x="2320565" y="4221088"/>
                  <a:chExt cx="491082" cy="360040"/>
                </a:xfrm>
                <a:grpFill/>
              </p:grpSpPr>
              <p:sp>
                <p:nvSpPr>
                  <p:cNvPr id="189" name="Rounded Rectangle 188"/>
                  <p:cNvSpPr/>
                  <p:nvPr/>
                </p:nvSpPr>
                <p:spPr>
                  <a:xfrm>
                    <a:off x="2320565" y="4221088"/>
                    <a:ext cx="491082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5479175" y="1719631"/>
                  <a:ext cx="352458" cy="360040"/>
                  <a:chOff x="2320565" y="4221088"/>
                  <a:chExt cx="352458" cy="360040"/>
                </a:xfrm>
                <a:grpFill/>
              </p:grpSpPr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2320565" y="4221088"/>
                    <a:ext cx="352458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78" name="Group 177"/>
              <p:cNvGrpSpPr/>
              <p:nvPr/>
            </p:nvGrpSpPr>
            <p:grpSpPr>
              <a:xfrm>
                <a:off x="7116192" y="949069"/>
                <a:ext cx="704883" cy="470504"/>
                <a:chOff x="4281774" y="1608873"/>
                <a:chExt cx="704883" cy="470504"/>
              </a:xfrm>
              <a:grpFill/>
            </p:grpSpPr>
            <p:sp>
              <p:nvSpPr>
                <p:cNvPr id="181" name="Rounded Rectangle 180"/>
                <p:cNvSpPr/>
                <p:nvPr/>
              </p:nvSpPr>
              <p:spPr>
                <a:xfrm>
                  <a:off x="4281774" y="1608873"/>
                  <a:ext cx="492551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>
                <a:xfrm>
                  <a:off x="4635668" y="1608873"/>
                  <a:ext cx="350989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>
                <a:off x="7166421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518846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9088943" y="487245"/>
              <a:ext cx="704883" cy="506607"/>
              <a:chOff x="4283243" y="1608872"/>
              <a:chExt cx="704883" cy="506607"/>
            </a:xfrm>
            <a:solidFill>
              <a:srgbClr val="0E8C44"/>
            </a:solidFill>
          </p:grpSpPr>
          <p:grpSp>
            <p:nvGrpSpPr>
              <p:cNvPr id="158" name="Group 157"/>
              <p:cNvGrpSpPr/>
              <p:nvPr/>
            </p:nvGrpSpPr>
            <p:grpSpPr>
              <a:xfrm>
                <a:off x="4283243" y="1608872"/>
                <a:ext cx="491082" cy="506607"/>
                <a:chOff x="2320565" y="4221087"/>
                <a:chExt cx="491082" cy="506607"/>
              </a:xfrm>
              <a:grpFill/>
            </p:grpSpPr>
            <p:sp>
              <p:nvSpPr>
                <p:cNvPr id="175" name="Rounded Rectangle 174"/>
                <p:cNvSpPr/>
                <p:nvPr/>
              </p:nvSpPr>
              <p:spPr>
                <a:xfrm>
                  <a:off x="2320565" y="4221087"/>
                  <a:ext cx="491082" cy="50660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4635668" y="1608872"/>
                <a:ext cx="352458" cy="506607"/>
                <a:chOff x="2320565" y="4221087"/>
                <a:chExt cx="352458" cy="506607"/>
              </a:xfrm>
              <a:grpFill/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2320565" y="4221087"/>
                  <a:ext cx="352458" cy="50660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56" name="Oval 155"/>
            <p:cNvSpPr/>
            <p:nvPr/>
          </p:nvSpPr>
          <p:spPr>
            <a:xfrm>
              <a:off x="9140658" y="89486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9493083" y="89486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38747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4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+ </a:t>
            </a:r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4</a:t>
            </a:r>
            <a:endParaRPr lang="en-GB" sz="48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74137" y="3789040"/>
            <a:ext cx="12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6</a:t>
            </a:r>
            <a:endParaRPr lang="en-GB" sz="48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2032105" y="3625310"/>
            <a:ext cx="648491" cy="988123"/>
            <a:chOff x="7116192" y="949069"/>
            <a:chExt cx="704883" cy="1074049"/>
          </a:xfrm>
        </p:grpSpPr>
        <p:grpSp>
          <p:nvGrpSpPr>
            <p:cNvPr id="154" name="Group 153"/>
            <p:cNvGrpSpPr/>
            <p:nvPr/>
          </p:nvGrpSpPr>
          <p:grpSpPr>
            <a:xfrm>
              <a:off x="7116192" y="1302667"/>
              <a:ext cx="704883" cy="720451"/>
              <a:chOff x="5126750" y="1359220"/>
              <a:chExt cx="704883" cy="720451"/>
            </a:xfrm>
            <a:solidFill>
              <a:srgbClr val="11B4AF"/>
            </a:solidFill>
          </p:grpSpPr>
          <p:sp>
            <p:nvSpPr>
              <p:cNvPr id="169" name="Rounded Rectangle 168"/>
              <p:cNvSpPr/>
              <p:nvPr/>
            </p:nvSpPr>
            <p:spPr>
              <a:xfrm>
                <a:off x="5126750" y="1359220"/>
                <a:ext cx="491082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5479175" y="1359220"/>
                <a:ext cx="352458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5126750" y="1719631"/>
                <a:ext cx="491082" cy="360040"/>
                <a:chOff x="2320565" y="4221088"/>
                <a:chExt cx="491082" cy="360040"/>
              </a:xfrm>
              <a:grpFill/>
            </p:grpSpPr>
            <p:sp>
              <p:nvSpPr>
                <p:cNvPr id="175" name="Rounded Rectangle 174"/>
                <p:cNvSpPr/>
                <p:nvPr/>
              </p:nvSpPr>
              <p:spPr>
                <a:xfrm>
                  <a:off x="2320565" y="4221088"/>
                  <a:ext cx="491082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" name="Group 171"/>
              <p:cNvGrpSpPr/>
              <p:nvPr/>
            </p:nvGrpSpPr>
            <p:grpSpPr>
              <a:xfrm>
                <a:off x="5479175" y="1719631"/>
                <a:ext cx="352458" cy="360040"/>
                <a:chOff x="2320565" y="4221088"/>
                <a:chExt cx="352458" cy="360040"/>
              </a:xfrm>
              <a:grpFill/>
            </p:grpSpPr>
            <p:sp>
              <p:nvSpPr>
                <p:cNvPr id="173" name="Rounded Rectangle 172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Oval 173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7116192" y="949069"/>
              <a:ext cx="704883" cy="470504"/>
              <a:chOff x="4281774" y="1608873"/>
              <a:chExt cx="704883" cy="470504"/>
            </a:xfrm>
            <a:solidFill>
              <a:srgbClr val="11B4AF"/>
            </a:solidFill>
          </p:grpSpPr>
          <p:grpSp>
            <p:nvGrpSpPr>
              <p:cNvPr id="158" name="Group 157"/>
              <p:cNvGrpSpPr/>
              <p:nvPr/>
            </p:nvGrpSpPr>
            <p:grpSpPr>
              <a:xfrm>
                <a:off x="4281774" y="1608873"/>
                <a:ext cx="492551" cy="470504"/>
                <a:chOff x="2319096" y="4221088"/>
                <a:chExt cx="492551" cy="470504"/>
              </a:xfrm>
              <a:grpFill/>
            </p:grpSpPr>
            <p:sp>
              <p:nvSpPr>
                <p:cNvPr id="167" name="Rounded Rectangle 166"/>
                <p:cNvSpPr/>
                <p:nvPr/>
              </p:nvSpPr>
              <p:spPr>
                <a:xfrm>
                  <a:off x="2319096" y="4221088"/>
                  <a:ext cx="492551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4635668" y="1608873"/>
                <a:ext cx="350989" cy="470504"/>
                <a:chOff x="2320565" y="4221088"/>
                <a:chExt cx="350989" cy="470504"/>
              </a:xfrm>
              <a:grpFill/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2320565" y="4221088"/>
                  <a:ext cx="350989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56" name="Oval 155"/>
            <p:cNvSpPr/>
            <p:nvPr/>
          </p:nvSpPr>
          <p:spPr>
            <a:xfrm>
              <a:off x="7166421" y="1356687"/>
              <a:ext cx="252001" cy="2520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7518846" y="1356687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13298" y="3936116"/>
            <a:ext cx="648491" cy="662812"/>
            <a:chOff x="5126750" y="1359220"/>
            <a:chExt cx="704883" cy="720451"/>
          </a:xfrm>
        </p:grpSpPr>
        <p:grpSp>
          <p:nvGrpSpPr>
            <p:cNvPr id="178" name="Group 177"/>
            <p:cNvGrpSpPr/>
            <p:nvPr/>
          </p:nvGrpSpPr>
          <p:grpSpPr>
            <a:xfrm>
              <a:off x="5126750" y="1359220"/>
              <a:ext cx="491082" cy="483868"/>
              <a:chOff x="2320565" y="4221088"/>
              <a:chExt cx="491082" cy="483868"/>
            </a:xfrm>
            <a:solidFill>
              <a:srgbClr val="84C77E"/>
            </a:solidFill>
          </p:grpSpPr>
          <p:sp>
            <p:nvSpPr>
              <p:cNvPr id="188" name="Rounded Rectangle 187"/>
              <p:cNvSpPr/>
              <p:nvPr/>
            </p:nvSpPr>
            <p:spPr>
              <a:xfrm>
                <a:off x="2320565" y="4221088"/>
                <a:ext cx="491082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5479175" y="1359220"/>
              <a:ext cx="352458" cy="483868"/>
              <a:chOff x="2320565" y="4221088"/>
              <a:chExt cx="352458" cy="483868"/>
            </a:xfrm>
            <a:solidFill>
              <a:srgbClr val="84C77E"/>
            </a:solidFill>
          </p:grpSpPr>
          <p:sp>
            <p:nvSpPr>
              <p:cNvPr id="186" name="Rounded Rectangle 185"/>
              <p:cNvSpPr/>
              <p:nvPr/>
            </p:nvSpPr>
            <p:spPr>
              <a:xfrm>
                <a:off x="2320565" y="4221088"/>
                <a:ext cx="352458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5126750" y="1719631"/>
              <a:ext cx="491082" cy="360040"/>
              <a:chOff x="2320565" y="4221088"/>
              <a:chExt cx="491082" cy="360040"/>
            </a:xfrm>
            <a:solidFill>
              <a:srgbClr val="84C77E"/>
            </a:solidFill>
          </p:grpSpPr>
          <p:sp>
            <p:nvSpPr>
              <p:cNvPr id="184" name="Rounded Rectangle 183"/>
              <p:cNvSpPr/>
              <p:nvPr/>
            </p:nvSpPr>
            <p:spPr>
              <a:xfrm>
                <a:off x="2320565" y="4221088"/>
                <a:ext cx="491082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5479175" y="1719631"/>
              <a:ext cx="352458" cy="360040"/>
              <a:chOff x="2320565" y="4221088"/>
              <a:chExt cx="352458" cy="360040"/>
            </a:xfrm>
            <a:solidFill>
              <a:srgbClr val="84C77E"/>
            </a:solidFill>
          </p:grpSpPr>
          <p:sp>
            <p:nvSpPr>
              <p:cNvPr id="182" name="Rounded Rectangle 181"/>
              <p:cNvSpPr/>
              <p:nvPr/>
            </p:nvSpPr>
            <p:spPr>
              <a:xfrm>
                <a:off x="2320565" y="4221088"/>
                <a:ext cx="352458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16861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5 + 5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74137" y="3789040"/>
            <a:ext cx="12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2" name="Group 91"/>
          <p:cNvGrpSpPr/>
          <p:nvPr/>
        </p:nvGrpSpPr>
        <p:grpSpPr>
          <a:xfrm>
            <a:off x="2035874" y="3610807"/>
            <a:ext cx="648491" cy="989593"/>
            <a:chOff x="6241801" y="908419"/>
            <a:chExt cx="704883" cy="1075645"/>
          </a:xfrm>
        </p:grpSpPr>
        <p:grpSp>
          <p:nvGrpSpPr>
            <p:cNvPr id="93" name="Group 92"/>
            <p:cNvGrpSpPr/>
            <p:nvPr/>
          </p:nvGrpSpPr>
          <p:grpSpPr>
            <a:xfrm>
              <a:off x="6241801" y="908419"/>
              <a:ext cx="704883" cy="1075645"/>
              <a:chOff x="4421786" y="2108155"/>
              <a:chExt cx="704883" cy="1075645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4421786" y="2108155"/>
                <a:ext cx="704883" cy="1075645"/>
                <a:chOff x="4421786" y="2108155"/>
                <a:chExt cx="704883" cy="1075645"/>
              </a:xfrm>
            </p:grpSpPr>
            <p:sp>
              <p:nvSpPr>
                <p:cNvPr id="116" name="Rounded Rectangle 115"/>
                <p:cNvSpPr/>
                <p:nvPr/>
              </p:nvSpPr>
              <p:spPr>
                <a:xfrm>
                  <a:off x="4421786" y="2823760"/>
                  <a:ext cx="491082" cy="360040"/>
                </a:xfrm>
                <a:prstGeom prst="roundRect">
                  <a:avLst/>
                </a:prstGeom>
                <a:solidFill>
                  <a:srgbClr val="E33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17" name="Group 116"/>
                <p:cNvGrpSpPr/>
                <p:nvPr/>
              </p:nvGrpSpPr>
              <p:grpSpPr>
                <a:xfrm>
                  <a:off x="4421786" y="2108155"/>
                  <a:ext cx="704883" cy="839062"/>
                  <a:chOff x="4421786" y="2108155"/>
                  <a:chExt cx="704883" cy="839062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4421786" y="2463349"/>
                    <a:ext cx="491082" cy="483868"/>
                    <a:chOff x="2320565" y="4221088"/>
                    <a:chExt cx="491082" cy="483868"/>
                  </a:xfrm>
                  <a:solidFill>
                    <a:srgbClr val="E33032"/>
                  </a:solidFill>
                </p:grpSpPr>
                <p:sp>
                  <p:nvSpPr>
                    <p:cNvPr id="125" name="Rounded Rectangle 124"/>
                    <p:cNvSpPr/>
                    <p:nvPr/>
                  </p:nvSpPr>
                  <p:spPr>
                    <a:xfrm>
                      <a:off x="2320565" y="4221088"/>
                      <a:ext cx="491082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4774210" y="2108155"/>
                    <a:ext cx="352458" cy="479022"/>
                    <a:chOff x="2323117" y="4221088"/>
                    <a:chExt cx="352458" cy="479022"/>
                  </a:xfrm>
                  <a:solidFill>
                    <a:srgbClr val="E33032"/>
                  </a:solidFill>
                </p:grpSpPr>
                <p:sp>
                  <p:nvSpPr>
                    <p:cNvPr id="123" name="Rounded Rectangle 122"/>
                    <p:cNvSpPr/>
                    <p:nvPr/>
                  </p:nvSpPr>
                  <p:spPr>
                    <a:xfrm>
                      <a:off x="2323117" y="4221088"/>
                      <a:ext cx="352458" cy="479022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4774211" y="2463349"/>
                    <a:ext cx="352458" cy="483868"/>
                    <a:chOff x="2320565" y="4221088"/>
                    <a:chExt cx="352458" cy="483868"/>
                  </a:xfrm>
                  <a:solidFill>
                    <a:srgbClr val="E33032"/>
                  </a:solidFill>
                </p:grpSpPr>
                <p:sp>
                  <p:nvSpPr>
                    <p:cNvPr id="121" name="Rounded Rectangle 120"/>
                    <p:cNvSpPr/>
                    <p:nvPr/>
                  </p:nvSpPr>
                  <p:spPr>
                    <a:xfrm>
                      <a:off x="2320565" y="4221088"/>
                      <a:ext cx="352458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13" name="Group 112"/>
              <p:cNvGrpSpPr/>
              <p:nvPr/>
            </p:nvGrpSpPr>
            <p:grpSpPr>
              <a:xfrm>
                <a:off x="4774211" y="2823760"/>
                <a:ext cx="352458" cy="360040"/>
                <a:chOff x="2320565" y="4221088"/>
                <a:chExt cx="352458" cy="360040"/>
              </a:xfrm>
              <a:solidFill>
                <a:srgbClr val="E33032"/>
              </a:solidFill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11" name="Oval 110"/>
            <p:cNvSpPr/>
            <p:nvPr/>
          </p:nvSpPr>
          <p:spPr>
            <a:xfrm>
              <a:off x="6292030" y="167804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99418" y="3610807"/>
            <a:ext cx="648491" cy="989593"/>
            <a:chOff x="6241801" y="908419"/>
            <a:chExt cx="704883" cy="1075645"/>
          </a:xfrm>
        </p:grpSpPr>
        <p:grpSp>
          <p:nvGrpSpPr>
            <p:cNvPr id="128" name="Group 127"/>
            <p:cNvGrpSpPr/>
            <p:nvPr/>
          </p:nvGrpSpPr>
          <p:grpSpPr>
            <a:xfrm>
              <a:off x="6241801" y="908419"/>
              <a:ext cx="704883" cy="1075645"/>
              <a:chOff x="4421786" y="2108155"/>
              <a:chExt cx="704883" cy="1075645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4421786" y="2108155"/>
                <a:ext cx="704883" cy="1075645"/>
                <a:chOff x="4421786" y="2108155"/>
                <a:chExt cx="704883" cy="1075645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4421786" y="2823760"/>
                  <a:ext cx="491082" cy="360040"/>
                </a:xfrm>
                <a:prstGeom prst="roundRect">
                  <a:avLst/>
                </a:prstGeom>
                <a:solidFill>
                  <a:srgbClr val="E33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63" name="Group 162"/>
                <p:cNvGrpSpPr/>
                <p:nvPr/>
              </p:nvGrpSpPr>
              <p:grpSpPr>
                <a:xfrm>
                  <a:off x="4421786" y="2108155"/>
                  <a:ext cx="704883" cy="839062"/>
                  <a:chOff x="4421786" y="2108155"/>
                  <a:chExt cx="704883" cy="839062"/>
                </a:xfrm>
              </p:grpSpPr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4421786" y="2463349"/>
                    <a:ext cx="491082" cy="483868"/>
                    <a:chOff x="2320565" y="4221088"/>
                    <a:chExt cx="491082" cy="483868"/>
                  </a:xfrm>
                  <a:solidFill>
                    <a:srgbClr val="E33032"/>
                  </a:solidFill>
                </p:grpSpPr>
                <p:sp>
                  <p:nvSpPr>
                    <p:cNvPr id="194" name="Rounded Rectangle 193"/>
                    <p:cNvSpPr/>
                    <p:nvPr/>
                  </p:nvSpPr>
                  <p:spPr>
                    <a:xfrm>
                      <a:off x="2320565" y="4221088"/>
                      <a:ext cx="491082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4774210" y="2108155"/>
                    <a:ext cx="352458" cy="479022"/>
                    <a:chOff x="2323117" y="4221088"/>
                    <a:chExt cx="352458" cy="479022"/>
                  </a:xfrm>
                  <a:solidFill>
                    <a:srgbClr val="E33032"/>
                  </a:solidFill>
                </p:grpSpPr>
                <p:sp>
                  <p:nvSpPr>
                    <p:cNvPr id="192" name="Rounded Rectangle 191"/>
                    <p:cNvSpPr/>
                    <p:nvPr/>
                  </p:nvSpPr>
                  <p:spPr>
                    <a:xfrm>
                      <a:off x="2323117" y="4221088"/>
                      <a:ext cx="352458" cy="479022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Oval 19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4774211" y="2463349"/>
                    <a:ext cx="352458" cy="483868"/>
                    <a:chOff x="2320565" y="4221088"/>
                    <a:chExt cx="352458" cy="483868"/>
                  </a:xfrm>
                  <a:solidFill>
                    <a:srgbClr val="E33032"/>
                  </a:solidFill>
                </p:grpSpPr>
                <p:sp>
                  <p:nvSpPr>
                    <p:cNvPr id="190" name="Rounded Rectangle 189"/>
                    <p:cNvSpPr/>
                    <p:nvPr/>
                  </p:nvSpPr>
                  <p:spPr>
                    <a:xfrm>
                      <a:off x="2320565" y="4221088"/>
                      <a:ext cx="352458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Oval 19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31" name="Group 130"/>
              <p:cNvGrpSpPr/>
              <p:nvPr/>
            </p:nvGrpSpPr>
            <p:grpSpPr>
              <a:xfrm>
                <a:off x="4774211" y="2823760"/>
                <a:ext cx="352458" cy="360040"/>
                <a:chOff x="2320565" y="4221088"/>
                <a:chExt cx="352458" cy="360040"/>
              </a:xfrm>
              <a:solidFill>
                <a:srgbClr val="E33032"/>
              </a:solidFill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29" name="Oval 128"/>
            <p:cNvSpPr/>
            <p:nvPr/>
          </p:nvSpPr>
          <p:spPr>
            <a:xfrm>
              <a:off x="6292030" y="167804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17350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5 + 5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74137" y="3789040"/>
            <a:ext cx="12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2" name="Group 91"/>
          <p:cNvGrpSpPr/>
          <p:nvPr/>
        </p:nvGrpSpPr>
        <p:grpSpPr>
          <a:xfrm>
            <a:off x="2035874" y="3610807"/>
            <a:ext cx="648491" cy="989593"/>
            <a:chOff x="6241801" y="908419"/>
            <a:chExt cx="704883" cy="1075645"/>
          </a:xfrm>
        </p:grpSpPr>
        <p:grpSp>
          <p:nvGrpSpPr>
            <p:cNvPr id="93" name="Group 92"/>
            <p:cNvGrpSpPr/>
            <p:nvPr/>
          </p:nvGrpSpPr>
          <p:grpSpPr>
            <a:xfrm>
              <a:off x="6241801" y="908419"/>
              <a:ext cx="704883" cy="1075645"/>
              <a:chOff x="4421786" y="2108155"/>
              <a:chExt cx="704883" cy="1075645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4421786" y="2108155"/>
                <a:ext cx="704883" cy="1075645"/>
                <a:chOff x="4421786" y="2108155"/>
                <a:chExt cx="704883" cy="1075645"/>
              </a:xfrm>
            </p:grpSpPr>
            <p:sp>
              <p:nvSpPr>
                <p:cNvPr id="116" name="Rounded Rectangle 115"/>
                <p:cNvSpPr/>
                <p:nvPr/>
              </p:nvSpPr>
              <p:spPr>
                <a:xfrm>
                  <a:off x="4421786" y="2823760"/>
                  <a:ext cx="491082" cy="360040"/>
                </a:xfrm>
                <a:prstGeom prst="roundRect">
                  <a:avLst/>
                </a:prstGeom>
                <a:solidFill>
                  <a:srgbClr val="E33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17" name="Group 116"/>
                <p:cNvGrpSpPr/>
                <p:nvPr/>
              </p:nvGrpSpPr>
              <p:grpSpPr>
                <a:xfrm>
                  <a:off x="4421786" y="2108155"/>
                  <a:ext cx="704883" cy="839062"/>
                  <a:chOff x="4421786" y="2108155"/>
                  <a:chExt cx="704883" cy="839062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4421786" y="2463349"/>
                    <a:ext cx="491082" cy="483868"/>
                    <a:chOff x="2320565" y="4221088"/>
                    <a:chExt cx="491082" cy="483868"/>
                  </a:xfrm>
                  <a:solidFill>
                    <a:srgbClr val="E33032"/>
                  </a:solidFill>
                </p:grpSpPr>
                <p:sp>
                  <p:nvSpPr>
                    <p:cNvPr id="125" name="Rounded Rectangle 124"/>
                    <p:cNvSpPr/>
                    <p:nvPr/>
                  </p:nvSpPr>
                  <p:spPr>
                    <a:xfrm>
                      <a:off x="2320565" y="4221088"/>
                      <a:ext cx="491082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4774210" y="2108155"/>
                    <a:ext cx="352458" cy="479022"/>
                    <a:chOff x="2323117" y="4221088"/>
                    <a:chExt cx="352458" cy="479022"/>
                  </a:xfrm>
                  <a:solidFill>
                    <a:srgbClr val="E33032"/>
                  </a:solidFill>
                </p:grpSpPr>
                <p:sp>
                  <p:nvSpPr>
                    <p:cNvPr id="123" name="Rounded Rectangle 122"/>
                    <p:cNvSpPr/>
                    <p:nvPr/>
                  </p:nvSpPr>
                  <p:spPr>
                    <a:xfrm>
                      <a:off x="2323117" y="4221088"/>
                      <a:ext cx="352458" cy="479022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4774211" y="2463349"/>
                    <a:ext cx="352458" cy="483868"/>
                    <a:chOff x="2320565" y="4221088"/>
                    <a:chExt cx="352458" cy="483868"/>
                  </a:xfrm>
                  <a:solidFill>
                    <a:srgbClr val="E33032"/>
                  </a:solidFill>
                </p:grpSpPr>
                <p:sp>
                  <p:nvSpPr>
                    <p:cNvPr id="121" name="Rounded Rectangle 120"/>
                    <p:cNvSpPr/>
                    <p:nvPr/>
                  </p:nvSpPr>
                  <p:spPr>
                    <a:xfrm>
                      <a:off x="2320565" y="4221088"/>
                      <a:ext cx="352458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13" name="Group 112"/>
              <p:cNvGrpSpPr/>
              <p:nvPr/>
            </p:nvGrpSpPr>
            <p:grpSpPr>
              <a:xfrm>
                <a:off x="4774211" y="2823760"/>
                <a:ext cx="352458" cy="360040"/>
                <a:chOff x="2320565" y="4221088"/>
                <a:chExt cx="352458" cy="360040"/>
              </a:xfrm>
              <a:solidFill>
                <a:srgbClr val="E33032"/>
              </a:solidFill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11" name="Oval 110"/>
            <p:cNvSpPr/>
            <p:nvPr/>
          </p:nvSpPr>
          <p:spPr>
            <a:xfrm>
              <a:off x="6292030" y="167804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99418" y="3610807"/>
            <a:ext cx="648491" cy="989593"/>
            <a:chOff x="6241801" y="908419"/>
            <a:chExt cx="704883" cy="1075645"/>
          </a:xfrm>
        </p:grpSpPr>
        <p:grpSp>
          <p:nvGrpSpPr>
            <p:cNvPr id="128" name="Group 127"/>
            <p:cNvGrpSpPr/>
            <p:nvPr/>
          </p:nvGrpSpPr>
          <p:grpSpPr>
            <a:xfrm>
              <a:off x="6241801" y="908419"/>
              <a:ext cx="704883" cy="1075645"/>
              <a:chOff x="4421786" y="2108155"/>
              <a:chExt cx="704883" cy="1075645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4421786" y="2108155"/>
                <a:ext cx="704883" cy="1075645"/>
                <a:chOff x="4421786" y="2108155"/>
                <a:chExt cx="704883" cy="1075645"/>
              </a:xfrm>
            </p:grpSpPr>
            <p:sp>
              <p:nvSpPr>
                <p:cNvPr id="162" name="Rounded Rectangle 161"/>
                <p:cNvSpPr/>
                <p:nvPr/>
              </p:nvSpPr>
              <p:spPr>
                <a:xfrm>
                  <a:off x="4421786" y="2823760"/>
                  <a:ext cx="491082" cy="360040"/>
                </a:xfrm>
                <a:prstGeom prst="roundRect">
                  <a:avLst/>
                </a:prstGeom>
                <a:solidFill>
                  <a:srgbClr val="E330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63" name="Group 162"/>
                <p:cNvGrpSpPr/>
                <p:nvPr/>
              </p:nvGrpSpPr>
              <p:grpSpPr>
                <a:xfrm>
                  <a:off x="4421786" y="2108155"/>
                  <a:ext cx="704883" cy="839062"/>
                  <a:chOff x="4421786" y="2108155"/>
                  <a:chExt cx="704883" cy="839062"/>
                </a:xfrm>
              </p:grpSpPr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4421786" y="2463349"/>
                    <a:ext cx="491082" cy="483868"/>
                    <a:chOff x="2320565" y="4221088"/>
                    <a:chExt cx="491082" cy="483868"/>
                  </a:xfrm>
                  <a:solidFill>
                    <a:srgbClr val="E33032"/>
                  </a:solidFill>
                </p:grpSpPr>
                <p:sp>
                  <p:nvSpPr>
                    <p:cNvPr id="194" name="Rounded Rectangle 193"/>
                    <p:cNvSpPr/>
                    <p:nvPr/>
                  </p:nvSpPr>
                  <p:spPr>
                    <a:xfrm>
                      <a:off x="2320565" y="4221088"/>
                      <a:ext cx="491082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4774210" y="2108155"/>
                    <a:ext cx="352458" cy="479022"/>
                    <a:chOff x="2323117" y="4221088"/>
                    <a:chExt cx="352458" cy="479022"/>
                  </a:xfrm>
                  <a:solidFill>
                    <a:srgbClr val="E33032"/>
                  </a:solidFill>
                </p:grpSpPr>
                <p:sp>
                  <p:nvSpPr>
                    <p:cNvPr id="192" name="Rounded Rectangle 191"/>
                    <p:cNvSpPr/>
                    <p:nvPr/>
                  </p:nvSpPr>
                  <p:spPr>
                    <a:xfrm>
                      <a:off x="2323117" y="4221088"/>
                      <a:ext cx="352458" cy="479022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Oval 19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4774211" y="2463349"/>
                    <a:ext cx="352458" cy="483868"/>
                    <a:chOff x="2320565" y="4221088"/>
                    <a:chExt cx="352458" cy="483868"/>
                  </a:xfrm>
                  <a:solidFill>
                    <a:srgbClr val="E33032"/>
                  </a:solidFill>
                </p:grpSpPr>
                <p:sp>
                  <p:nvSpPr>
                    <p:cNvPr id="190" name="Rounded Rectangle 189"/>
                    <p:cNvSpPr/>
                    <p:nvPr/>
                  </p:nvSpPr>
                  <p:spPr>
                    <a:xfrm>
                      <a:off x="2320565" y="4221088"/>
                      <a:ext cx="352458" cy="483868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1" name="Oval 19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131" name="Group 130"/>
              <p:cNvGrpSpPr/>
              <p:nvPr/>
            </p:nvGrpSpPr>
            <p:grpSpPr>
              <a:xfrm>
                <a:off x="4774211" y="2823760"/>
                <a:ext cx="352458" cy="360040"/>
                <a:chOff x="2320565" y="4221088"/>
                <a:chExt cx="352458" cy="360040"/>
              </a:xfrm>
              <a:solidFill>
                <a:srgbClr val="E33032"/>
              </a:solidFill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29" name="Oval 128"/>
            <p:cNvSpPr/>
            <p:nvPr/>
          </p:nvSpPr>
          <p:spPr>
            <a:xfrm>
              <a:off x="6292030" y="167804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63709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9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+ 1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83830" y="3789040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1</a:t>
            </a:r>
            <a:endParaRPr lang="en-GB" sz="48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/>
          <p:cNvGrpSpPr/>
          <p:nvPr/>
        </p:nvGrpSpPr>
        <p:grpSpPr>
          <a:xfrm>
            <a:off x="404418" y="2978767"/>
            <a:ext cx="648508" cy="1620163"/>
            <a:chOff x="10146238" y="193889"/>
            <a:chExt cx="648508" cy="1620163"/>
          </a:xfrm>
        </p:grpSpPr>
        <p:grpSp>
          <p:nvGrpSpPr>
            <p:cNvPr id="91" name="Group 90"/>
            <p:cNvGrpSpPr/>
            <p:nvPr/>
          </p:nvGrpSpPr>
          <p:grpSpPr>
            <a:xfrm>
              <a:off x="10470470" y="193889"/>
              <a:ext cx="324258" cy="447499"/>
              <a:chOff x="2320565" y="4221087"/>
              <a:chExt cx="352458" cy="486410"/>
            </a:xfrm>
            <a:solidFill>
              <a:srgbClr val="6C3284"/>
            </a:solidFill>
          </p:grpSpPr>
          <p:sp>
            <p:nvSpPr>
              <p:cNvPr id="162" name="Rounded Rectangle 161"/>
              <p:cNvSpPr/>
              <p:nvPr/>
            </p:nvSpPr>
            <p:spPr>
              <a:xfrm>
                <a:off x="2320565" y="4221087"/>
                <a:ext cx="352458" cy="4864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0146238" y="500618"/>
              <a:ext cx="648508" cy="1313434"/>
              <a:chOff x="9088943" y="487245"/>
              <a:chExt cx="704900" cy="1427648"/>
            </a:xfrm>
            <a:solidFill>
              <a:srgbClr val="6C3284"/>
            </a:solidFill>
          </p:grpSpPr>
          <p:grpSp>
            <p:nvGrpSpPr>
              <p:cNvPr id="93" name="Group 92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20" name="Group 119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7" name="Rounded Rectangle 126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32" name="Rounded Rectangle 131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3" name="Oval 13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30" name="Rounded Rectangle 129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" name="Oval 13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1" name="Group 120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24" name="Rounded Rectangle 123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Rounded Rectangle 124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22" name="Oval 121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18" name="Rounded Rectangle 117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16" name="Rounded Rectangle 115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12" name="Oval 111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2186413" y="4223800"/>
            <a:ext cx="324258" cy="331238"/>
            <a:chOff x="2320565" y="4221088"/>
            <a:chExt cx="352458" cy="360040"/>
          </a:xfrm>
        </p:grpSpPr>
        <p:sp>
          <p:nvSpPr>
            <p:cNvPr id="165" name="Rounded Rectangle 164"/>
            <p:cNvSpPr/>
            <p:nvPr/>
          </p:nvSpPr>
          <p:spPr>
            <a:xfrm>
              <a:off x="2320565" y="4221088"/>
              <a:ext cx="352458" cy="360040"/>
            </a:xfrm>
            <a:prstGeom prst="roundRect">
              <a:avLst/>
            </a:prstGeom>
            <a:solidFill>
              <a:srgbClr val="EF48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70794" y="4275108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83943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3" name="Group 152"/>
          <p:cNvGrpSpPr/>
          <p:nvPr/>
        </p:nvGrpSpPr>
        <p:grpSpPr>
          <a:xfrm>
            <a:off x="2027348" y="3285496"/>
            <a:ext cx="648508" cy="1313434"/>
            <a:chOff x="9088943" y="487245"/>
            <a:chExt cx="704900" cy="1427648"/>
          </a:xfrm>
        </p:grpSpPr>
        <p:grpSp>
          <p:nvGrpSpPr>
            <p:cNvPr id="154" name="Group 153"/>
            <p:cNvGrpSpPr/>
            <p:nvPr/>
          </p:nvGrpSpPr>
          <p:grpSpPr>
            <a:xfrm>
              <a:off x="9088960" y="840844"/>
              <a:ext cx="704883" cy="1074049"/>
              <a:chOff x="7116192" y="949069"/>
              <a:chExt cx="704883" cy="1074049"/>
            </a:xfrm>
            <a:solidFill>
              <a:srgbClr val="0E8C44"/>
            </a:solidFill>
          </p:grpSpPr>
          <p:grpSp>
            <p:nvGrpSpPr>
              <p:cNvPr id="177" name="Group 176"/>
              <p:cNvGrpSpPr/>
              <p:nvPr/>
            </p:nvGrpSpPr>
            <p:grpSpPr>
              <a:xfrm>
                <a:off x="7116192" y="1302667"/>
                <a:ext cx="704883" cy="720451"/>
                <a:chOff x="5126750" y="1359220"/>
                <a:chExt cx="704883" cy="720451"/>
              </a:xfrm>
              <a:grpFill/>
            </p:grpSpPr>
            <p:sp>
              <p:nvSpPr>
                <p:cNvPr id="183" name="Rounded Rectangle 182"/>
                <p:cNvSpPr/>
                <p:nvPr/>
              </p:nvSpPr>
              <p:spPr>
                <a:xfrm>
                  <a:off x="5126750" y="1359220"/>
                  <a:ext cx="491082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>
                <a:xfrm>
                  <a:off x="5479175" y="1359220"/>
                  <a:ext cx="352458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85" name="Group 184"/>
                <p:cNvGrpSpPr/>
                <p:nvPr/>
              </p:nvGrpSpPr>
              <p:grpSpPr>
                <a:xfrm>
                  <a:off x="5126750" y="1719631"/>
                  <a:ext cx="491082" cy="360040"/>
                  <a:chOff x="2320565" y="4221088"/>
                  <a:chExt cx="491082" cy="360040"/>
                </a:xfrm>
                <a:grpFill/>
              </p:grpSpPr>
              <p:sp>
                <p:nvSpPr>
                  <p:cNvPr id="189" name="Rounded Rectangle 188"/>
                  <p:cNvSpPr/>
                  <p:nvPr/>
                </p:nvSpPr>
                <p:spPr>
                  <a:xfrm>
                    <a:off x="2320565" y="4221088"/>
                    <a:ext cx="491082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5479175" y="1719631"/>
                  <a:ext cx="352458" cy="360040"/>
                  <a:chOff x="2320565" y="4221088"/>
                  <a:chExt cx="352458" cy="360040"/>
                </a:xfrm>
                <a:grpFill/>
              </p:grpSpPr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2320565" y="4221088"/>
                    <a:ext cx="352458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78" name="Group 177"/>
              <p:cNvGrpSpPr/>
              <p:nvPr/>
            </p:nvGrpSpPr>
            <p:grpSpPr>
              <a:xfrm>
                <a:off x="7116192" y="949069"/>
                <a:ext cx="704883" cy="470504"/>
                <a:chOff x="4281774" y="1608873"/>
                <a:chExt cx="704883" cy="470504"/>
              </a:xfrm>
              <a:grpFill/>
            </p:grpSpPr>
            <p:sp>
              <p:nvSpPr>
                <p:cNvPr id="181" name="Rounded Rectangle 180"/>
                <p:cNvSpPr/>
                <p:nvPr/>
              </p:nvSpPr>
              <p:spPr>
                <a:xfrm>
                  <a:off x="4281774" y="1608873"/>
                  <a:ext cx="492551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>
                <a:xfrm>
                  <a:off x="4635668" y="1608873"/>
                  <a:ext cx="350989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9" name="Oval 178"/>
              <p:cNvSpPr/>
              <p:nvPr/>
            </p:nvSpPr>
            <p:spPr>
              <a:xfrm>
                <a:off x="7166421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518846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9088943" y="487245"/>
              <a:ext cx="704883" cy="506607"/>
              <a:chOff x="4283243" y="1608872"/>
              <a:chExt cx="704883" cy="506607"/>
            </a:xfrm>
            <a:solidFill>
              <a:srgbClr val="0E8C44"/>
            </a:solidFill>
          </p:grpSpPr>
          <p:grpSp>
            <p:nvGrpSpPr>
              <p:cNvPr id="158" name="Group 157"/>
              <p:cNvGrpSpPr/>
              <p:nvPr/>
            </p:nvGrpSpPr>
            <p:grpSpPr>
              <a:xfrm>
                <a:off x="4283243" y="1608872"/>
                <a:ext cx="491082" cy="506607"/>
                <a:chOff x="2320565" y="4221087"/>
                <a:chExt cx="491082" cy="506607"/>
              </a:xfrm>
              <a:grpFill/>
            </p:grpSpPr>
            <p:sp>
              <p:nvSpPr>
                <p:cNvPr id="175" name="Rounded Rectangle 174"/>
                <p:cNvSpPr/>
                <p:nvPr/>
              </p:nvSpPr>
              <p:spPr>
                <a:xfrm>
                  <a:off x="2320565" y="4221087"/>
                  <a:ext cx="491082" cy="50660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4635668" y="1608872"/>
                <a:ext cx="352458" cy="506607"/>
                <a:chOff x="2320565" y="4221087"/>
                <a:chExt cx="352458" cy="506607"/>
              </a:xfrm>
              <a:grpFill/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2320565" y="4221087"/>
                  <a:ext cx="352458" cy="506607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56" name="Oval 155"/>
            <p:cNvSpPr/>
            <p:nvPr/>
          </p:nvSpPr>
          <p:spPr>
            <a:xfrm>
              <a:off x="9140658" y="89486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9493083" y="894864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04327" y="4242635"/>
            <a:ext cx="648072" cy="360040"/>
            <a:chOff x="2024952" y="4221088"/>
            <a:chExt cx="648072" cy="360040"/>
          </a:xfrm>
        </p:grpSpPr>
        <p:sp>
          <p:nvSpPr>
            <p:cNvPr id="14" name="Rounded Rectangle 13"/>
            <p:cNvSpPr/>
            <p:nvPr/>
          </p:nvSpPr>
          <p:spPr>
            <a:xfrm>
              <a:off x="2024952" y="4221088"/>
              <a:ext cx="648072" cy="360040"/>
            </a:xfrm>
            <a:prstGeom prst="roundRect">
              <a:avLst/>
            </a:prstGeom>
            <a:solidFill>
              <a:srgbClr val="7D9C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078972" y="4275108"/>
              <a:ext cx="540032" cy="252000"/>
              <a:chOff x="2051720" y="4275108"/>
              <a:chExt cx="540032" cy="2520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051720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339752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+ 8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83830" y="3789040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60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+ 3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83830" y="3789040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3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404428" y="3267887"/>
            <a:ext cx="648491" cy="1316399"/>
            <a:chOff x="8125608" y="526940"/>
            <a:chExt cx="704883" cy="1430868"/>
          </a:xfrm>
        </p:grpSpPr>
        <p:grpSp>
          <p:nvGrpSpPr>
            <p:cNvPr id="168" name="Group 167"/>
            <p:cNvGrpSpPr/>
            <p:nvPr/>
          </p:nvGrpSpPr>
          <p:grpSpPr>
            <a:xfrm>
              <a:off x="8478033" y="526940"/>
              <a:ext cx="352458" cy="466912"/>
              <a:chOff x="2320565" y="4221088"/>
              <a:chExt cx="352458" cy="466912"/>
            </a:xfrm>
            <a:solidFill>
              <a:srgbClr val="F16571"/>
            </a:solidFill>
          </p:grpSpPr>
          <p:sp>
            <p:nvSpPr>
              <p:cNvPr id="204" name="Rounded Rectangle 203"/>
              <p:cNvSpPr/>
              <p:nvPr/>
            </p:nvSpPr>
            <p:spPr>
              <a:xfrm>
                <a:off x="2320565" y="4221088"/>
                <a:ext cx="352458" cy="46691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125608" y="883759"/>
              <a:ext cx="704883" cy="1074049"/>
              <a:chOff x="7116192" y="949069"/>
              <a:chExt cx="704883" cy="1074049"/>
            </a:xfrm>
            <a:solidFill>
              <a:srgbClr val="F16571"/>
            </a:solidFill>
          </p:grpSpPr>
          <p:grpSp>
            <p:nvGrpSpPr>
              <p:cNvPr id="170" name="Group 169"/>
              <p:cNvGrpSpPr/>
              <p:nvPr/>
            </p:nvGrpSpPr>
            <p:grpSpPr>
              <a:xfrm>
                <a:off x="7116192" y="1302667"/>
                <a:ext cx="704883" cy="720451"/>
                <a:chOff x="5126750" y="1359220"/>
                <a:chExt cx="704883" cy="720451"/>
              </a:xfrm>
              <a:grpFill/>
            </p:grpSpPr>
            <p:sp>
              <p:nvSpPr>
                <p:cNvPr id="196" name="Rounded Rectangle 195"/>
                <p:cNvSpPr/>
                <p:nvPr/>
              </p:nvSpPr>
              <p:spPr>
                <a:xfrm>
                  <a:off x="5126750" y="1359220"/>
                  <a:ext cx="491082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" name="Rounded Rectangle 196"/>
                <p:cNvSpPr/>
                <p:nvPr/>
              </p:nvSpPr>
              <p:spPr>
                <a:xfrm>
                  <a:off x="5479175" y="1359220"/>
                  <a:ext cx="352458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98" name="Group 197"/>
                <p:cNvGrpSpPr/>
                <p:nvPr/>
              </p:nvGrpSpPr>
              <p:grpSpPr>
                <a:xfrm>
                  <a:off x="5126750" y="1719631"/>
                  <a:ext cx="491082" cy="360040"/>
                  <a:chOff x="2320565" y="4221088"/>
                  <a:chExt cx="491082" cy="360040"/>
                </a:xfrm>
                <a:grpFill/>
              </p:grpSpPr>
              <p:sp>
                <p:nvSpPr>
                  <p:cNvPr id="202" name="Rounded Rectangle 201"/>
                  <p:cNvSpPr/>
                  <p:nvPr/>
                </p:nvSpPr>
                <p:spPr>
                  <a:xfrm>
                    <a:off x="2320565" y="4221088"/>
                    <a:ext cx="491082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3" name="Oval 202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5479175" y="1719631"/>
                  <a:ext cx="352458" cy="360040"/>
                  <a:chOff x="2320565" y="4221088"/>
                  <a:chExt cx="352458" cy="360040"/>
                </a:xfrm>
                <a:grpFill/>
              </p:grpSpPr>
              <p:sp>
                <p:nvSpPr>
                  <p:cNvPr id="200" name="Rounded Rectangle 199"/>
                  <p:cNvSpPr/>
                  <p:nvPr/>
                </p:nvSpPr>
                <p:spPr>
                  <a:xfrm>
                    <a:off x="2320565" y="4221088"/>
                    <a:ext cx="352458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1" name="Oval 200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71" name="Group 170"/>
              <p:cNvGrpSpPr/>
              <p:nvPr/>
            </p:nvGrpSpPr>
            <p:grpSpPr>
              <a:xfrm>
                <a:off x="7116192" y="949069"/>
                <a:ext cx="704883" cy="470504"/>
                <a:chOff x="4281774" y="1608873"/>
                <a:chExt cx="704883" cy="470504"/>
              </a:xfrm>
              <a:grpFill/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281774" y="1608873"/>
                  <a:ext cx="492551" cy="470504"/>
                  <a:chOff x="2319096" y="4221088"/>
                  <a:chExt cx="492551" cy="470504"/>
                </a:xfrm>
                <a:grpFill/>
              </p:grpSpPr>
              <p:sp>
                <p:nvSpPr>
                  <p:cNvPr id="194" name="Rounded Rectangle 193"/>
                  <p:cNvSpPr/>
                  <p:nvPr/>
                </p:nvSpPr>
                <p:spPr>
                  <a:xfrm>
                    <a:off x="2319096" y="4221088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4635668" y="1608873"/>
                  <a:ext cx="350989" cy="470504"/>
                  <a:chOff x="2320565" y="4221088"/>
                  <a:chExt cx="350989" cy="470504"/>
                </a:xfrm>
                <a:grpFill/>
              </p:grpSpPr>
              <p:sp>
                <p:nvSpPr>
                  <p:cNvPr id="192" name="Rounded Rectangle 191"/>
                  <p:cNvSpPr/>
                  <p:nvPr/>
                </p:nvSpPr>
                <p:spPr>
                  <a:xfrm>
                    <a:off x="2320565" y="4221088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72" name="Oval 171"/>
              <p:cNvSpPr/>
              <p:nvPr/>
            </p:nvSpPr>
            <p:spPr>
              <a:xfrm>
                <a:off x="7166421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7518846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2027574" y="3936116"/>
            <a:ext cx="648491" cy="662473"/>
            <a:chOff x="4283243" y="1248832"/>
            <a:chExt cx="704883" cy="720081"/>
          </a:xfrm>
        </p:grpSpPr>
        <p:grpSp>
          <p:nvGrpSpPr>
            <p:cNvPr id="207" name="Group 206"/>
            <p:cNvGrpSpPr/>
            <p:nvPr/>
          </p:nvGrpSpPr>
          <p:grpSpPr>
            <a:xfrm>
              <a:off x="4283243" y="1608873"/>
              <a:ext cx="491082" cy="360040"/>
              <a:chOff x="2320565" y="4221088"/>
              <a:chExt cx="491082" cy="360040"/>
            </a:xfrm>
            <a:solidFill>
              <a:srgbClr val="E9BD1E"/>
            </a:solidFill>
          </p:grpSpPr>
          <p:sp>
            <p:nvSpPr>
              <p:cNvPr id="214" name="Rounded Rectangle 213"/>
              <p:cNvSpPr/>
              <p:nvPr/>
            </p:nvSpPr>
            <p:spPr>
              <a:xfrm>
                <a:off x="2320565" y="4221088"/>
                <a:ext cx="491082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4635668" y="1248832"/>
              <a:ext cx="352458" cy="484717"/>
              <a:chOff x="2320565" y="4221087"/>
              <a:chExt cx="352458" cy="484717"/>
            </a:xfrm>
            <a:solidFill>
              <a:srgbClr val="E9BD1E"/>
            </a:solidFill>
          </p:grpSpPr>
          <p:sp>
            <p:nvSpPr>
              <p:cNvPr id="212" name="Rounded Rectangle 211"/>
              <p:cNvSpPr/>
              <p:nvPr/>
            </p:nvSpPr>
            <p:spPr>
              <a:xfrm>
                <a:off x="2320565" y="4221087"/>
                <a:ext cx="352458" cy="48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635668" y="1608873"/>
              <a:ext cx="352458" cy="360040"/>
              <a:chOff x="2320565" y="4221088"/>
              <a:chExt cx="352458" cy="360040"/>
            </a:xfrm>
            <a:solidFill>
              <a:srgbClr val="E9BD1E"/>
            </a:solidFill>
          </p:grpSpPr>
          <p:sp>
            <p:nvSpPr>
              <p:cNvPr id="210" name="Rounded Rectangle 209"/>
              <p:cNvSpPr/>
              <p:nvPr/>
            </p:nvSpPr>
            <p:spPr>
              <a:xfrm>
                <a:off x="2320565" y="4221088"/>
                <a:ext cx="352458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1825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0 + 10 = 10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0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11583" y="3789040"/>
            <a:ext cx="1385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10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2026014" y="2978767"/>
            <a:ext cx="648508" cy="1620163"/>
            <a:chOff x="11057423" y="193889"/>
            <a:chExt cx="648508" cy="1620163"/>
          </a:xfrm>
        </p:grpSpPr>
        <p:grpSp>
          <p:nvGrpSpPr>
            <p:cNvPr id="163" name="Group 162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222" name="Group 221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224" name="Rounded Rectangle 223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165" name="Group 164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83" name="Group 182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89" name="Rounded Rectangle 188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0" name="Rounded Rectangle 189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16" name="Group 215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220" name="Rounded Rectangle 219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1" name="Oval 22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7" name="Group 216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218" name="Rounded Rectangle 217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8" name="Rounded Rectangle 187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85" name="Oval 184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77" name="Group 176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75" name="Oval 174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8862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10 + 0 = 10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95150" y="2239346"/>
            <a:ext cx="929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10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11583" y="3789040"/>
            <a:ext cx="1385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0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404418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3644912" y="2978767"/>
            <a:ext cx="648508" cy="1620163"/>
            <a:chOff x="11057423" y="193889"/>
            <a:chExt cx="648508" cy="1620163"/>
          </a:xfrm>
        </p:grpSpPr>
        <p:grpSp>
          <p:nvGrpSpPr>
            <p:cNvPr id="163" name="Group 162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222" name="Group 221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224" name="Rounded Rectangle 223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" name="Oval 224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165" name="Group 164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83" name="Group 182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89" name="Rounded Rectangle 188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0" name="Rounded Rectangle 189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216" name="Group 215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220" name="Rounded Rectangle 219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1" name="Oval 22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17" name="Group 216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218" name="Rounded Rectangle 217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87" name="Rounded Rectangle 186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8" name="Rounded Rectangle 187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85" name="Oval 184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77" name="Group 176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81" name="Rounded Rectangle 180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79" name="Rounded Rectangle 178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75" name="Oval 174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17250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3 + </a:t>
            </a:r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7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3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83830" y="3789040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7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7" name="Group 166"/>
          <p:cNvGrpSpPr/>
          <p:nvPr/>
        </p:nvGrpSpPr>
        <p:grpSpPr>
          <a:xfrm>
            <a:off x="2016214" y="3267887"/>
            <a:ext cx="648491" cy="1316399"/>
            <a:chOff x="8125608" y="526940"/>
            <a:chExt cx="704883" cy="1430868"/>
          </a:xfrm>
        </p:grpSpPr>
        <p:grpSp>
          <p:nvGrpSpPr>
            <p:cNvPr id="168" name="Group 167"/>
            <p:cNvGrpSpPr/>
            <p:nvPr/>
          </p:nvGrpSpPr>
          <p:grpSpPr>
            <a:xfrm>
              <a:off x="8478033" y="526940"/>
              <a:ext cx="352458" cy="466912"/>
              <a:chOff x="2320565" y="4221088"/>
              <a:chExt cx="352458" cy="466912"/>
            </a:xfrm>
            <a:solidFill>
              <a:srgbClr val="F16571"/>
            </a:solidFill>
          </p:grpSpPr>
          <p:sp>
            <p:nvSpPr>
              <p:cNvPr id="204" name="Rounded Rectangle 203"/>
              <p:cNvSpPr/>
              <p:nvPr/>
            </p:nvSpPr>
            <p:spPr>
              <a:xfrm>
                <a:off x="2320565" y="4221088"/>
                <a:ext cx="352458" cy="46691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8125608" y="883759"/>
              <a:ext cx="704883" cy="1074049"/>
              <a:chOff x="7116192" y="949069"/>
              <a:chExt cx="704883" cy="1074049"/>
            </a:xfrm>
            <a:solidFill>
              <a:srgbClr val="F16571"/>
            </a:solidFill>
          </p:grpSpPr>
          <p:grpSp>
            <p:nvGrpSpPr>
              <p:cNvPr id="170" name="Group 169"/>
              <p:cNvGrpSpPr/>
              <p:nvPr/>
            </p:nvGrpSpPr>
            <p:grpSpPr>
              <a:xfrm>
                <a:off x="7116192" y="1302667"/>
                <a:ext cx="704883" cy="720451"/>
                <a:chOff x="5126750" y="1359220"/>
                <a:chExt cx="704883" cy="720451"/>
              </a:xfrm>
              <a:grpFill/>
            </p:grpSpPr>
            <p:sp>
              <p:nvSpPr>
                <p:cNvPr id="196" name="Rounded Rectangle 195"/>
                <p:cNvSpPr/>
                <p:nvPr/>
              </p:nvSpPr>
              <p:spPr>
                <a:xfrm>
                  <a:off x="5126750" y="1359220"/>
                  <a:ext cx="491082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7" name="Rounded Rectangle 196"/>
                <p:cNvSpPr/>
                <p:nvPr/>
              </p:nvSpPr>
              <p:spPr>
                <a:xfrm>
                  <a:off x="5479175" y="1359220"/>
                  <a:ext cx="352458" cy="48386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98" name="Group 197"/>
                <p:cNvGrpSpPr/>
                <p:nvPr/>
              </p:nvGrpSpPr>
              <p:grpSpPr>
                <a:xfrm>
                  <a:off x="5126750" y="1719631"/>
                  <a:ext cx="491082" cy="360040"/>
                  <a:chOff x="2320565" y="4221088"/>
                  <a:chExt cx="491082" cy="360040"/>
                </a:xfrm>
                <a:grpFill/>
              </p:grpSpPr>
              <p:sp>
                <p:nvSpPr>
                  <p:cNvPr id="202" name="Rounded Rectangle 201"/>
                  <p:cNvSpPr/>
                  <p:nvPr/>
                </p:nvSpPr>
                <p:spPr>
                  <a:xfrm>
                    <a:off x="2320565" y="4221088"/>
                    <a:ext cx="491082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3" name="Oval 202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5479175" y="1719631"/>
                  <a:ext cx="352458" cy="360040"/>
                  <a:chOff x="2320565" y="4221088"/>
                  <a:chExt cx="352458" cy="360040"/>
                </a:xfrm>
                <a:grpFill/>
              </p:grpSpPr>
              <p:sp>
                <p:nvSpPr>
                  <p:cNvPr id="200" name="Rounded Rectangle 199"/>
                  <p:cNvSpPr/>
                  <p:nvPr/>
                </p:nvSpPr>
                <p:spPr>
                  <a:xfrm>
                    <a:off x="2320565" y="4221088"/>
                    <a:ext cx="352458" cy="360040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1" name="Oval 200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71" name="Group 170"/>
              <p:cNvGrpSpPr/>
              <p:nvPr/>
            </p:nvGrpSpPr>
            <p:grpSpPr>
              <a:xfrm>
                <a:off x="7116192" y="949069"/>
                <a:ext cx="704883" cy="470504"/>
                <a:chOff x="4281774" y="1608873"/>
                <a:chExt cx="704883" cy="470504"/>
              </a:xfrm>
              <a:grpFill/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281774" y="1608873"/>
                  <a:ext cx="492551" cy="470504"/>
                  <a:chOff x="2319096" y="4221088"/>
                  <a:chExt cx="492551" cy="470504"/>
                </a:xfrm>
                <a:grpFill/>
              </p:grpSpPr>
              <p:sp>
                <p:nvSpPr>
                  <p:cNvPr id="194" name="Rounded Rectangle 193"/>
                  <p:cNvSpPr/>
                  <p:nvPr/>
                </p:nvSpPr>
                <p:spPr>
                  <a:xfrm>
                    <a:off x="2319096" y="4221088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4635668" y="1608873"/>
                  <a:ext cx="350989" cy="470504"/>
                  <a:chOff x="2320565" y="4221088"/>
                  <a:chExt cx="350989" cy="470504"/>
                </a:xfrm>
                <a:grpFill/>
              </p:grpSpPr>
              <p:sp>
                <p:nvSpPr>
                  <p:cNvPr id="192" name="Rounded Rectangle 191"/>
                  <p:cNvSpPr/>
                  <p:nvPr/>
                </p:nvSpPr>
                <p:spPr>
                  <a:xfrm>
                    <a:off x="2320565" y="4221088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Oval 192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72" name="Oval 171"/>
              <p:cNvSpPr/>
              <p:nvPr/>
            </p:nvSpPr>
            <p:spPr>
              <a:xfrm>
                <a:off x="7166421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7518846" y="1356687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409566" y="3936116"/>
            <a:ext cx="648491" cy="662473"/>
            <a:chOff x="4283243" y="1248832"/>
            <a:chExt cx="704883" cy="720081"/>
          </a:xfrm>
        </p:grpSpPr>
        <p:grpSp>
          <p:nvGrpSpPr>
            <p:cNvPr id="207" name="Group 206"/>
            <p:cNvGrpSpPr/>
            <p:nvPr/>
          </p:nvGrpSpPr>
          <p:grpSpPr>
            <a:xfrm>
              <a:off x="4283243" y="1608873"/>
              <a:ext cx="491082" cy="360040"/>
              <a:chOff x="2320565" y="4221088"/>
              <a:chExt cx="491082" cy="360040"/>
            </a:xfrm>
            <a:solidFill>
              <a:srgbClr val="E9BD1E"/>
            </a:solidFill>
          </p:grpSpPr>
          <p:sp>
            <p:nvSpPr>
              <p:cNvPr id="214" name="Rounded Rectangle 213"/>
              <p:cNvSpPr/>
              <p:nvPr/>
            </p:nvSpPr>
            <p:spPr>
              <a:xfrm>
                <a:off x="2320565" y="4221088"/>
                <a:ext cx="491082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4635668" y="1248832"/>
              <a:ext cx="352458" cy="484717"/>
              <a:chOff x="2320565" y="4221087"/>
              <a:chExt cx="352458" cy="484717"/>
            </a:xfrm>
            <a:solidFill>
              <a:srgbClr val="E9BD1E"/>
            </a:solidFill>
          </p:grpSpPr>
          <p:sp>
            <p:nvSpPr>
              <p:cNvPr id="212" name="Rounded Rectangle 211"/>
              <p:cNvSpPr/>
              <p:nvPr/>
            </p:nvSpPr>
            <p:spPr>
              <a:xfrm>
                <a:off x="2320565" y="4221087"/>
                <a:ext cx="352458" cy="48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635668" y="1608873"/>
              <a:ext cx="352458" cy="360040"/>
              <a:chOff x="2320565" y="4221088"/>
              <a:chExt cx="352458" cy="360040"/>
            </a:xfrm>
            <a:solidFill>
              <a:srgbClr val="E9BD1E"/>
            </a:solidFill>
          </p:grpSpPr>
          <p:sp>
            <p:nvSpPr>
              <p:cNvPr id="210" name="Rounded Rectangle 209"/>
              <p:cNvSpPr/>
              <p:nvPr/>
            </p:nvSpPr>
            <p:spPr>
              <a:xfrm>
                <a:off x="2320565" y="4221088"/>
                <a:ext cx="352458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9806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1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+ </a:t>
            </a:r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9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1</a:t>
            </a:r>
            <a:endParaRPr lang="en-GB" sz="4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74137" y="3789040"/>
            <a:ext cx="12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9</a:t>
            </a:r>
            <a:endParaRPr lang="en-GB" sz="48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/>
          <p:cNvGrpSpPr/>
          <p:nvPr/>
        </p:nvGrpSpPr>
        <p:grpSpPr>
          <a:xfrm>
            <a:off x="2024597" y="2978767"/>
            <a:ext cx="648508" cy="1620163"/>
            <a:chOff x="10146238" y="193889"/>
            <a:chExt cx="648508" cy="1620163"/>
          </a:xfrm>
        </p:grpSpPr>
        <p:grpSp>
          <p:nvGrpSpPr>
            <p:cNvPr id="91" name="Group 90"/>
            <p:cNvGrpSpPr/>
            <p:nvPr/>
          </p:nvGrpSpPr>
          <p:grpSpPr>
            <a:xfrm>
              <a:off x="10470470" y="193889"/>
              <a:ext cx="324258" cy="447499"/>
              <a:chOff x="2320565" y="4221087"/>
              <a:chExt cx="352458" cy="486410"/>
            </a:xfrm>
            <a:solidFill>
              <a:srgbClr val="6C3284"/>
            </a:solidFill>
          </p:grpSpPr>
          <p:sp>
            <p:nvSpPr>
              <p:cNvPr id="162" name="Rounded Rectangle 161"/>
              <p:cNvSpPr/>
              <p:nvPr/>
            </p:nvSpPr>
            <p:spPr>
              <a:xfrm>
                <a:off x="2320565" y="4221087"/>
                <a:ext cx="352458" cy="4864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10146238" y="500618"/>
              <a:ext cx="648508" cy="1313434"/>
              <a:chOff x="9088943" y="487245"/>
              <a:chExt cx="704900" cy="1427648"/>
            </a:xfrm>
            <a:solidFill>
              <a:srgbClr val="6C3284"/>
            </a:solidFill>
          </p:grpSpPr>
          <p:grpSp>
            <p:nvGrpSpPr>
              <p:cNvPr id="93" name="Group 92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20" name="Group 119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7" name="Rounded Rectangle 126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32" name="Rounded Rectangle 131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3" name="Oval 13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30" name="Rounded Rectangle 129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" name="Oval 130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21" name="Group 120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24" name="Rounded Rectangle 123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Rounded Rectangle 124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22" name="Oval 121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18" name="Rounded Rectangle 117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5" name="Group 114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16" name="Rounded Rectangle 115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12" name="Oval 111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566234" y="4223800"/>
            <a:ext cx="324258" cy="331238"/>
            <a:chOff x="2320565" y="4221088"/>
            <a:chExt cx="352458" cy="360040"/>
          </a:xfrm>
        </p:grpSpPr>
        <p:sp>
          <p:nvSpPr>
            <p:cNvPr id="165" name="Rounded Rectangle 164"/>
            <p:cNvSpPr/>
            <p:nvPr/>
          </p:nvSpPr>
          <p:spPr>
            <a:xfrm>
              <a:off x="2320565" y="4221088"/>
              <a:ext cx="352458" cy="360040"/>
            </a:xfrm>
            <a:prstGeom prst="roundRect">
              <a:avLst/>
            </a:prstGeom>
            <a:solidFill>
              <a:srgbClr val="EF48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70794" y="4275108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2670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218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98893"/>
              </p:ext>
            </p:extLst>
          </p:nvPr>
        </p:nvGraphicFramePr>
        <p:xfrm>
          <a:off x="342000" y="5013176"/>
          <a:ext cx="4013975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5"/>
                <a:gridCol w="802795"/>
                <a:gridCol w="802795"/>
                <a:gridCol w="802795"/>
                <a:gridCol w="802795"/>
              </a:tblGrid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77664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2000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82359" y="2024844"/>
            <a:ext cx="773616" cy="26642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87624" y="2842208"/>
            <a:ext cx="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+</a:t>
            </a:r>
            <a:endParaRPr lang="en-GB" sz="72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848347"/>
            <a:ext cx="810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814008" y="2654844"/>
            <a:ext cx="2290128" cy="79366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00319" y="3518880"/>
            <a:ext cx="2403817" cy="68565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530319" y="2258930"/>
            <a:ext cx="2340000" cy="2340000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474136" y="2024844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74136" y="3573016"/>
            <a:ext cx="1260000" cy="1260000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530319" y="5013176"/>
            <a:ext cx="4248473" cy="15121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6 + 4 = 10</a:t>
            </a:r>
            <a:endParaRPr lang="en-GB" sz="60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9749" y="2767211"/>
            <a:ext cx="17811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10</a:t>
            </a:r>
            <a:endParaRPr lang="en-GB" sz="80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83830" y="2239346"/>
            <a:ext cx="84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74137" y="3789040"/>
            <a:ext cx="12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32" name="Oval 31"/>
          <p:cNvSpPr/>
          <p:nvPr/>
        </p:nvSpPr>
        <p:spPr>
          <a:xfrm>
            <a:off x="207897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880280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3691132" y="5121248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58674" y="5870956"/>
            <a:ext cx="540000" cy="540000"/>
          </a:xfrm>
          <a:prstGeom prst="ellipse">
            <a:avLst/>
          </a:prstGeom>
          <a:solidFill>
            <a:srgbClr val="E9B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1277664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2078972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880280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644913" y="2978767"/>
            <a:ext cx="648508" cy="1620163"/>
            <a:chOff x="11057423" y="193889"/>
            <a:chExt cx="648508" cy="1620163"/>
          </a:xfrm>
        </p:grpSpPr>
        <p:grpSp>
          <p:nvGrpSpPr>
            <p:cNvPr id="96" name="Group 95"/>
            <p:cNvGrpSpPr/>
            <p:nvPr/>
          </p:nvGrpSpPr>
          <p:grpSpPr>
            <a:xfrm>
              <a:off x="11057423" y="193889"/>
              <a:ext cx="648491" cy="419208"/>
              <a:chOff x="4283243" y="1659819"/>
              <a:chExt cx="704883" cy="455660"/>
            </a:xfrm>
            <a:solidFill>
              <a:srgbClr val="3D62AE"/>
            </a:solidFill>
          </p:grpSpPr>
          <p:grpSp>
            <p:nvGrpSpPr>
              <p:cNvPr id="146" name="Group 145"/>
              <p:cNvGrpSpPr/>
              <p:nvPr/>
            </p:nvGrpSpPr>
            <p:grpSpPr>
              <a:xfrm>
                <a:off x="4283243" y="1659819"/>
                <a:ext cx="491082" cy="455659"/>
                <a:chOff x="2320565" y="4272034"/>
                <a:chExt cx="491082" cy="455659"/>
              </a:xfrm>
              <a:grpFill/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2320565" y="4272034"/>
                  <a:ext cx="491082" cy="45565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370796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635668" y="1659819"/>
                <a:ext cx="352458" cy="455660"/>
                <a:chOff x="2320565" y="4272034"/>
                <a:chExt cx="352458" cy="455660"/>
              </a:xfrm>
              <a:grpFill/>
            </p:grpSpPr>
            <p:sp>
              <p:nvSpPr>
                <p:cNvPr id="148" name="Rounded Rectangle 147"/>
                <p:cNvSpPr/>
                <p:nvPr/>
              </p:nvSpPr>
              <p:spPr>
                <a:xfrm>
                  <a:off x="2320565" y="4272034"/>
                  <a:ext cx="352458" cy="45566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370795" y="4326240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97" name="Group 96"/>
            <p:cNvGrpSpPr/>
            <p:nvPr/>
          </p:nvGrpSpPr>
          <p:grpSpPr>
            <a:xfrm>
              <a:off x="11057423" y="500618"/>
              <a:ext cx="648508" cy="1313434"/>
              <a:chOff x="9088943" y="487245"/>
              <a:chExt cx="704900" cy="1427648"/>
            </a:xfrm>
            <a:solidFill>
              <a:srgbClr val="3D62AE"/>
            </a:solidFill>
          </p:grpSpPr>
          <p:grpSp>
            <p:nvGrpSpPr>
              <p:cNvPr id="98" name="Group 97"/>
              <p:cNvGrpSpPr/>
              <p:nvPr/>
            </p:nvGrpSpPr>
            <p:grpSpPr>
              <a:xfrm>
                <a:off x="9088960" y="840844"/>
                <a:ext cx="704883" cy="1074049"/>
                <a:chOff x="7116192" y="949069"/>
                <a:chExt cx="704883" cy="1074049"/>
              </a:xfrm>
              <a:grpFill/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7116192" y="1302667"/>
                  <a:ext cx="704883" cy="720451"/>
                  <a:chOff x="5126750" y="1359220"/>
                  <a:chExt cx="704883" cy="720451"/>
                </a:xfrm>
                <a:grpFill/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5126750" y="1359220"/>
                    <a:ext cx="491082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5479175" y="1359220"/>
                    <a:ext cx="352458" cy="483868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5126750" y="1719631"/>
                    <a:ext cx="491082" cy="360040"/>
                    <a:chOff x="2320565" y="4221088"/>
                    <a:chExt cx="491082" cy="360040"/>
                  </a:xfrm>
                  <a:grpFill/>
                </p:grpSpPr>
                <p:sp>
                  <p:nvSpPr>
                    <p:cNvPr id="144" name="Rounded Rectangle 143"/>
                    <p:cNvSpPr/>
                    <p:nvPr/>
                  </p:nvSpPr>
                  <p:spPr>
                    <a:xfrm>
                      <a:off x="2320565" y="4221088"/>
                      <a:ext cx="491082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5479175" y="1719631"/>
                    <a:ext cx="352458" cy="360040"/>
                    <a:chOff x="2320565" y="4221088"/>
                    <a:chExt cx="352458" cy="360040"/>
                  </a:xfrm>
                  <a:grpFill/>
                </p:grpSpPr>
                <p:sp>
                  <p:nvSpPr>
                    <p:cNvPr id="142" name="Rounded Rectangle 141"/>
                    <p:cNvSpPr/>
                    <p:nvPr/>
                  </p:nvSpPr>
                  <p:spPr>
                    <a:xfrm>
                      <a:off x="2320565" y="4221088"/>
                      <a:ext cx="352458" cy="360040"/>
                    </a:xfrm>
                    <a:prstGeom prst="round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370794" y="4275108"/>
                      <a:ext cx="252000" cy="252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7116192" y="949069"/>
                  <a:ext cx="704883" cy="470504"/>
                  <a:chOff x="4281774" y="1608873"/>
                  <a:chExt cx="704883" cy="470504"/>
                </a:xfrm>
                <a:grpFill/>
              </p:grpSpPr>
              <p:sp>
                <p:nvSpPr>
                  <p:cNvPr id="136" name="Rounded Rectangle 135"/>
                  <p:cNvSpPr/>
                  <p:nvPr/>
                </p:nvSpPr>
                <p:spPr>
                  <a:xfrm>
                    <a:off x="4281774" y="1608873"/>
                    <a:ext cx="492551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4635668" y="1608873"/>
                    <a:ext cx="350989" cy="470504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10" name="Oval 109"/>
                <p:cNvSpPr/>
                <p:nvPr/>
              </p:nvSpPr>
              <p:spPr>
                <a:xfrm>
                  <a:off x="7166421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7518846" y="1356687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9088943" y="487245"/>
                <a:ext cx="704883" cy="506607"/>
                <a:chOff x="4283243" y="1608872"/>
                <a:chExt cx="704883" cy="506607"/>
              </a:xfrm>
              <a:grpFill/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4283243" y="1608872"/>
                  <a:ext cx="491082" cy="506607"/>
                  <a:chOff x="2320565" y="4221087"/>
                  <a:chExt cx="491082" cy="506607"/>
                </a:xfrm>
                <a:grpFill/>
              </p:grpSpPr>
              <p:sp>
                <p:nvSpPr>
                  <p:cNvPr id="106" name="Rounded Rectangle 105"/>
                  <p:cNvSpPr/>
                  <p:nvPr/>
                </p:nvSpPr>
                <p:spPr>
                  <a:xfrm>
                    <a:off x="2320565" y="4221087"/>
                    <a:ext cx="491082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3" name="Group 102"/>
                <p:cNvGrpSpPr/>
                <p:nvPr/>
              </p:nvGrpSpPr>
              <p:grpSpPr>
                <a:xfrm>
                  <a:off x="4635668" y="1608872"/>
                  <a:ext cx="352458" cy="506607"/>
                  <a:chOff x="2320565" y="4221087"/>
                  <a:chExt cx="352458" cy="506607"/>
                </a:xfrm>
                <a:grpFill/>
              </p:grpSpPr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2320565" y="4221087"/>
                    <a:ext cx="352458" cy="506607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2370794" y="4275108"/>
                    <a:ext cx="252000" cy="25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00" name="Oval 99"/>
              <p:cNvSpPr/>
              <p:nvPr/>
            </p:nvSpPr>
            <p:spPr>
              <a:xfrm>
                <a:off x="9140658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9493083" y="894864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2" name="Oval 151"/>
          <p:cNvSpPr/>
          <p:nvPr/>
        </p:nvSpPr>
        <p:spPr>
          <a:xfrm>
            <a:off x="3699143" y="5870956"/>
            <a:ext cx="540000" cy="540000"/>
          </a:xfrm>
          <a:prstGeom prst="ellipse">
            <a:avLst/>
          </a:prstGeom>
          <a:solidFill>
            <a:srgbClr val="EF4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401793" y="3625310"/>
            <a:ext cx="648491" cy="988123"/>
            <a:chOff x="7116192" y="949069"/>
            <a:chExt cx="704883" cy="1074049"/>
          </a:xfrm>
        </p:grpSpPr>
        <p:grpSp>
          <p:nvGrpSpPr>
            <p:cNvPr id="154" name="Group 153"/>
            <p:cNvGrpSpPr/>
            <p:nvPr/>
          </p:nvGrpSpPr>
          <p:grpSpPr>
            <a:xfrm>
              <a:off x="7116192" y="1302667"/>
              <a:ext cx="704883" cy="720451"/>
              <a:chOff x="5126750" y="1359220"/>
              <a:chExt cx="704883" cy="720451"/>
            </a:xfrm>
            <a:solidFill>
              <a:srgbClr val="11B4AF"/>
            </a:solidFill>
          </p:grpSpPr>
          <p:sp>
            <p:nvSpPr>
              <p:cNvPr id="169" name="Rounded Rectangle 168"/>
              <p:cNvSpPr/>
              <p:nvPr/>
            </p:nvSpPr>
            <p:spPr>
              <a:xfrm>
                <a:off x="5126750" y="1359220"/>
                <a:ext cx="491082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Rounded Rectangle 169"/>
              <p:cNvSpPr/>
              <p:nvPr/>
            </p:nvSpPr>
            <p:spPr>
              <a:xfrm>
                <a:off x="5479175" y="1359220"/>
                <a:ext cx="352458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1" name="Group 170"/>
              <p:cNvGrpSpPr/>
              <p:nvPr/>
            </p:nvGrpSpPr>
            <p:grpSpPr>
              <a:xfrm>
                <a:off x="5126750" y="1719631"/>
                <a:ext cx="491082" cy="360040"/>
                <a:chOff x="2320565" y="4221088"/>
                <a:chExt cx="491082" cy="360040"/>
              </a:xfrm>
              <a:grpFill/>
            </p:grpSpPr>
            <p:sp>
              <p:nvSpPr>
                <p:cNvPr id="175" name="Rounded Rectangle 174"/>
                <p:cNvSpPr/>
                <p:nvPr/>
              </p:nvSpPr>
              <p:spPr>
                <a:xfrm>
                  <a:off x="2320565" y="4221088"/>
                  <a:ext cx="491082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72" name="Group 171"/>
              <p:cNvGrpSpPr/>
              <p:nvPr/>
            </p:nvGrpSpPr>
            <p:grpSpPr>
              <a:xfrm>
                <a:off x="5479175" y="1719631"/>
                <a:ext cx="352458" cy="360040"/>
                <a:chOff x="2320565" y="4221088"/>
                <a:chExt cx="352458" cy="360040"/>
              </a:xfrm>
              <a:grpFill/>
            </p:grpSpPr>
            <p:sp>
              <p:nvSpPr>
                <p:cNvPr id="173" name="Rounded Rectangle 172"/>
                <p:cNvSpPr/>
                <p:nvPr/>
              </p:nvSpPr>
              <p:spPr>
                <a:xfrm>
                  <a:off x="2320565" y="4221088"/>
                  <a:ext cx="352458" cy="36004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4" name="Oval 173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7116192" y="949069"/>
              <a:ext cx="704883" cy="470504"/>
              <a:chOff x="4281774" y="1608873"/>
              <a:chExt cx="704883" cy="470504"/>
            </a:xfrm>
            <a:solidFill>
              <a:srgbClr val="11B4AF"/>
            </a:solidFill>
          </p:grpSpPr>
          <p:grpSp>
            <p:nvGrpSpPr>
              <p:cNvPr id="158" name="Group 157"/>
              <p:cNvGrpSpPr/>
              <p:nvPr/>
            </p:nvGrpSpPr>
            <p:grpSpPr>
              <a:xfrm>
                <a:off x="4281774" y="1608873"/>
                <a:ext cx="492551" cy="470504"/>
                <a:chOff x="2319096" y="4221088"/>
                <a:chExt cx="492551" cy="470504"/>
              </a:xfrm>
              <a:grpFill/>
            </p:grpSpPr>
            <p:sp>
              <p:nvSpPr>
                <p:cNvPr id="167" name="Rounded Rectangle 166"/>
                <p:cNvSpPr/>
                <p:nvPr/>
              </p:nvSpPr>
              <p:spPr>
                <a:xfrm>
                  <a:off x="2319096" y="4221088"/>
                  <a:ext cx="492551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4635668" y="1608873"/>
                <a:ext cx="350989" cy="470504"/>
                <a:chOff x="2320565" y="4221088"/>
                <a:chExt cx="350989" cy="470504"/>
              </a:xfrm>
              <a:grpFill/>
            </p:grpSpPr>
            <p:sp>
              <p:nvSpPr>
                <p:cNvPr id="160" name="Rounded Rectangle 159"/>
                <p:cNvSpPr/>
                <p:nvPr/>
              </p:nvSpPr>
              <p:spPr>
                <a:xfrm>
                  <a:off x="2320565" y="4221088"/>
                  <a:ext cx="350989" cy="470504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370794" y="4275108"/>
                  <a:ext cx="252000" cy="25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56" name="Oval 155"/>
            <p:cNvSpPr/>
            <p:nvPr/>
          </p:nvSpPr>
          <p:spPr>
            <a:xfrm>
              <a:off x="7166421" y="1356687"/>
              <a:ext cx="252001" cy="2520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7518846" y="1356687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016998" y="3936116"/>
            <a:ext cx="648491" cy="662812"/>
            <a:chOff x="5126750" y="1359220"/>
            <a:chExt cx="704883" cy="720451"/>
          </a:xfrm>
        </p:grpSpPr>
        <p:grpSp>
          <p:nvGrpSpPr>
            <p:cNvPr id="178" name="Group 177"/>
            <p:cNvGrpSpPr/>
            <p:nvPr/>
          </p:nvGrpSpPr>
          <p:grpSpPr>
            <a:xfrm>
              <a:off x="5126750" y="1359220"/>
              <a:ext cx="491082" cy="483868"/>
              <a:chOff x="2320565" y="4221088"/>
              <a:chExt cx="491082" cy="483868"/>
            </a:xfrm>
            <a:solidFill>
              <a:srgbClr val="84C77E"/>
            </a:solidFill>
          </p:grpSpPr>
          <p:sp>
            <p:nvSpPr>
              <p:cNvPr id="188" name="Rounded Rectangle 187"/>
              <p:cNvSpPr/>
              <p:nvPr/>
            </p:nvSpPr>
            <p:spPr>
              <a:xfrm>
                <a:off x="2320565" y="4221088"/>
                <a:ext cx="491082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5479175" y="1359220"/>
              <a:ext cx="352458" cy="483868"/>
              <a:chOff x="2320565" y="4221088"/>
              <a:chExt cx="352458" cy="483868"/>
            </a:xfrm>
            <a:solidFill>
              <a:srgbClr val="84C77E"/>
            </a:solidFill>
          </p:grpSpPr>
          <p:sp>
            <p:nvSpPr>
              <p:cNvPr id="186" name="Rounded Rectangle 185"/>
              <p:cNvSpPr/>
              <p:nvPr/>
            </p:nvSpPr>
            <p:spPr>
              <a:xfrm>
                <a:off x="2320565" y="4221088"/>
                <a:ext cx="352458" cy="48386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5126750" y="1719631"/>
              <a:ext cx="491082" cy="360040"/>
              <a:chOff x="2320565" y="4221088"/>
              <a:chExt cx="491082" cy="360040"/>
            </a:xfrm>
            <a:solidFill>
              <a:srgbClr val="84C77E"/>
            </a:solidFill>
          </p:grpSpPr>
          <p:sp>
            <p:nvSpPr>
              <p:cNvPr id="184" name="Rounded Rectangle 183"/>
              <p:cNvSpPr/>
              <p:nvPr/>
            </p:nvSpPr>
            <p:spPr>
              <a:xfrm>
                <a:off x="2320565" y="4221088"/>
                <a:ext cx="491082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5479175" y="1719631"/>
              <a:ext cx="352458" cy="360040"/>
              <a:chOff x="2320565" y="4221088"/>
              <a:chExt cx="352458" cy="360040"/>
            </a:xfrm>
            <a:solidFill>
              <a:srgbClr val="84C77E"/>
            </a:solidFill>
          </p:grpSpPr>
          <p:sp>
            <p:nvSpPr>
              <p:cNvPr id="182" name="Rounded Rectangle 181"/>
              <p:cNvSpPr/>
              <p:nvPr/>
            </p:nvSpPr>
            <p:spPr>
              <a:xfrm>
                <a:off x="2320565" y="4221088"/>
                <a:ext cx="352458" cy="3600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2370794" y="427510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6206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ipcha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Flipchart_template</Template>
  <TotalTime>412</TotalTime>
  <Words>120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Flipchart_template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Sam Bailey</cp:lastModifiedBy>
  <cp:revision>34</cp:revision>
  <cp:lastPrinted>2018-10-11T09:15:31Z</cp:lastPrinted>
  <dcterms:created xsi:type="dcterms:W3CDTF">2019-01-04T11:13:06Z</dcterms:created>
  <dcterms:modified xsi:type="dcterms:W3CDTF">2019-01-28T13:21:40Z</dcterms:modified>
</cp:coreProperties>
</file>