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3"/>
  </p:sldMasterIdLst>
  <p:sldIdLst>
    <p:sldId id="256" r:id="rId4"/>
    <p:sldId id="257" r:id="rId5"/>
    <p:sldId id="260" r:id="rId6"/>
    <p:sldId id="261" r:id="rId7"/>
    <p:sldId id="262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91F3B9C-818C-402B-8351-D33FDA051285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9F1C1089-F7B5-4120-A88F-5CB8B02FCC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54380B5-6021-41B0-A562-289FFF002A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40FC2B74-9FC6-4A5D-B681-4EC7B1884D8C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6DA5276A-87F7-4863-9AE1-CD9AEAEAA728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90D9A5F-2AF9-4E76-8A6D-272705FA535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07F58032-5EFD-4C73-914C-055FE6AD1C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1A8B537F-0D04-47BB-A5A6-E5A1E03E4C2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94EDE459-8F99-4B1C-9E8C-2060DE65FF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64CB3F25-074A-47EA-871E-E7D73AD0EC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DAC639DD-6761-4B54-852D-9933D1FF6DB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F20295E3-CBD3-42B2-AA6D-5AD9788342F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F3EB07B4-F35E-4C54-9FC6-EE9097DE73C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F0FBA642-59AF-4E1A-AAB3-45242467CF85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E8CA9D9-9083-4438-94E3-77E2B278D4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C3C6258-6E2D-464B-BAC3-7AEE60818F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1DE0288-27D1-4219-9E3C-44CF44814A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395D2CF-AADD-45AD-BF80-3B71BB8A7C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540D2F5-7D08-49A5-8549-E8642B0200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446BF70-5574-41AF-A784-398B46CEB0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987EC579-4F76-4CD0-8307-81F61A32D3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72A2849F-AED2-471C-ADF4-ABC4B206DF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0A0E7-7233-4FAC-ADE7-74C442C221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4257FA6D-FA94-4A34-9013-9B1DEACDE11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321439D-0F55-4CDB-B0B4-C5C5DAE8B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60C7B7A-ECB0-4890-943B-9A7FA6C7F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B15C505-7354-4F48-914C-239CD60A3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E7BE-12E5-4C8C-B93C-189A50BEB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13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8D13B3D0-EBCD-45A4-8525-76526A3B2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3BB8DB7-44DC-4479-9E6F-FD0FEB6AF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DA227CE-35A3-4CDE-A0DA-24642FF40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F3EDE-1EE0-423C-B337-589963967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96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B10D94D-2E05-4AB1-A794-501AC1D94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7F1C101-637F-496F-A7ED-112AA0848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CB9DCF1-A750-44A1-B7C5-3DBB542E4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DCB96-AE0E-492D-BD01-B2F176F92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05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DAC13DC-DBBA-47E5-B191-EDDB3095D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E2CE231-3DDE-47E9-B42F-76924CB75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B15B72E-26F0-4848-AF86-5E01104A3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BECD6-5A90-45CD-8EF3-B1494A83E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1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BB8B7A9-57EB-40B2-B231-46CAD8AF9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5D5EB87-C33D-432F-BAEF-09AA4B2DA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CACE1F2-D637-434A-90DB-1F61F5B36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A3BEB-4E80-43DD-99D6-EE4C2E8CB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8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DD3ABA13-E903-452E-9700-F21A71BAA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6589FB5-689E-4520-954D-0FD945E9A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4746EAD1-2B46-4797-9E41-9EE45DC11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401C3-D0E9-4830-8504-564006282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0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782C9105-934D-4570-9EEC-C514F81FC5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6E410DDF-12D2-480A-AF2A-CE013F9B5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BB37C0C-3D24-4631-B2D2-928440D1A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C60D5-2370-4F4A-98CC-39BED0E3C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62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8981FDAF-8A19-499C-B737-8F1E59D05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3170FF96-C86C-45EB-A414-643292535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6F269C0C-22FF-41AF-BCF6-817C929D2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76E16-ED29-4DF8-BB96-0C6FF83C8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0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78945A9-16A4-426E-93DD-2FC75BCAC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76DB2FA-7A83-49E9-97B2-3F6620021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B619F6C-EC7E-49F9-8BCC-F90CF1D821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86994-72C5-4202-9743-A9E08DA02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3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ADDDDC3-93DE-4DCD-8367-D902CF757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9E12FEAE-5B68-4A5E-8641-F317D87468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8D96F3C-ADC9-417F-9333-8C75A37BB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205FB-DDC4-47E5-9D91-660EF2995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5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96D59AA-D180-437E-BBE8-109D819E5B7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>
              <a:extLst>
                <a:ext uri="{FF2B5EF4-FFF2-40B4-BE49-F238E27FC236}">
                  <a16:creationId xmlns:a16="http://schemas.microsoft.com/office/drawing/2014/main" id="{D2DF228C-DA41-47A9-913E-1DF037D4AF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6" name="Freeform 4">
              <a:extLst>
                <a:ext uri="{FF2B5EF4-FFF2-40B4-BE49-F238E27FC236}">
                  <a16:creationId xmlns:a16="http://schemas.microsoft.com/office/drawing/2014/main" id="{2B672C58-BF61-4BDF-90AD-D16AE4A14A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1027" name="Freeform 5">
            <a:extLst>
              <a:ext uri="{FF2B5EF4-FFF2-40B4-BE49-F238E27FC236}">
                <a16:creationId xmlns:a16="http://schemas.microsoft.com/office/drawing/2014/main" id="{A69F94A1-B988-44D4-9686-DE05751A6A13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26EA6DE3-A374-45A9-8478-2088AE602CA1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8439" name="Freeform 7">
              <a:extLst>
                <a:ext uri="{FF2B5EF4-FFF2-40B4-BE49-F238E27FC236}">
                  <a16:creationId xmlns:a16="http://schemas.microsoft.com/office/drawing/2014/main" id="{58FBE16E-E002-4D97-9831-D600920B58D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BE9B23DB-A47A-4638-A443-86DCB9CADB7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>
                <a:extLst>
                  <a:ext uri="{FF2B5EF4-FFF2-40B4-BE49-F238E27FC236}">
                    <a16:creationId xmlns:a16="http://schemas.microsoft.com/office/drawing/2014/main" id="{F2919C4C-C0CF-46BA-B6EB-6CA117542FA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Freeform 10">
                <a:extLst>
                  <a:ext uri="{FF2B5EF4-FFF2-40B4-BE49-F238E27FC236}">
                    <a16:creationId xmlns:a16="http://schemas.microsoft.com/office/drawing/2014/main" id="{CB643E91-9817-41AC-9CB9-A0FBDFB20E3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Freeform 11">
                <a:extLst>
                  <a:ext uri="{FF2B5EF4-FFF2-40B4-BE49-F238E27FC236}">
                    <a16:creationId xmlns:a16="http://schemas.microsoft.com/office/drawing/2014/main" id="{57143D7F-DD2C-4830-8442-D975A393A81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Freeform 12">
                <a:extLst>
                  <a:ext uri="{FF2B5EF4-FFF2-40B4-BE49-F238E27FC236}">
                    <a16:creationId xmlns:a16="http://schemas.microsoft.com/office/drawing/2014/main" id="{DFE03A8D-6B22-40FD-AFB5-8002F584B1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8" name="Freeform 13">
                <a:extLst>
                  <a:ext uri="{FF2B5EF4-FFF2-40B4-BE49-F238E27FC236}">
                    <a16:creationId xmlns:a16="http://schemas.microsoft.com/office/drawing/2014/main" id="{6B27AB4C-C179-4023-BB6E-1CB1F313C2B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446" name="Freeform 14">
              <a:extLst>
                <a:ext uri="{FF2B5EF4-FFF2-40B4-BE49-F238E27FC236}">
                  <a16:creationId xmlns:a16="http://schemas.microsoft.com/office/drawing/2014/main" id="{C5E8C85F-E10A-444C-BB25-F6B8DBD6E59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D5B91CFA-8736-48AD-92CC-DAB8F63C3472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>
              <a:extLst>
                <a:ext uri="{FF2B5EF4-FFF2-40B4-BE49-F238E27FC236}">
                  <a16:creationId xmlns:a16="http://schemas.microsoft.com/office/drawing/2014/main" id="{377B3764-234E-4B42-AA15-64D4DADE6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17">
              <a:extLst>
                <a:ext uri="{FF2B5EF4-FFF2-40B4-BE49-F238E27FC236}">
                  <a16:creationId xmlns:a16="http://schemas.microsoft.com/office/drawing/2014/main" id="{D7F388F8-376F-4A09-970D-F529B89DA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18">
              <a:extLst>
                <a:ext uri="{FF2B5EF4-FFF2-40B4-BE49-F238E27FC236}">
                  <a16:creationId xmlns:a16="http://schemas.microsoft.com/office/drawing/2014/main" id="{28726401-4CE5-4F09-85B5-FAB634133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19">
              <a:extLst>
                <a:ext uri="{FF2B5EF4-FFF2-40B4-BE49-F238E27FC236}">
                  <a16:creationId xmlns:a16="http://schemas.microsoft.com/office/drawing/2014/main" id="{65253EFB-4AFC-462E-A9F1-1FF0AF45E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20">
              <a:extLst>
                <a:ext uri="{FF2B5EF4-FFF2-40B4-BE49-F238E27FC236}">
                  <a16:creationId xmlns:a16="http://schemas.microsoft.com/office/drawing/2014/main" id="{E8BEA125-310E-40B0-A18E-0784C95D9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21">
              <a:extLst>
                <a:ext uri="{FF2B5EF4-FFF2-40B4-BE49-F238E27FC236}">
                  <a16:creationId xmlns:a16="http://schemas.microsoft.com/office/drawing/2014/main" id="{195D81AF-5E7E-4026-9819-7AE4D8CD2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B6C95E20-3F83-435A-985D-D07692B02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742EE9BB-5B61-4FAF-A3BD-EDB69795A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BD3F71F8-F9CF-4B66-84ED-7AA7D7154D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7" name="Rectangle 25">
            <a:extLst>
              <a:ext uri="{FF2B5EF4-FFF2-40B4-BE49-F238E27FC236}">
                <a16:creationId xmlns:a16="http://schemas.microsoft.com/office/drawing/2014/main" id="{CFFDF5F2-471F-4F65-9138-15DB5511CF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3C61FE8B-7771-4FF8-817D-5A6398A7C1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08B93E-1F57-4A7A-9E82-967A368790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14D49E3-861B-4773-9F0D-002121B11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844675"/>
            <a:ext cx="7315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8000">
                <a:latin typeface="Comic Sans MS" panose="030F0702030302020204" pitchFamily="66" charset="0"/>
              </a:rPr>
              <a:t>Standard English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9C1B8C91-13F0-4B9E-80DB-C4F0001DA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315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Comic Sans MS" panose="030F0702030302020204" pitchFamily="66" charset="0"/>
              </a:rPr>
              <a:t>Double negatives</a:t>
            </a:r>
            <a:r>
              <a:rPr lang="en-US" altLang="en-US" sz="3600">
                <a:latin typeface="Comic Sans MS" panose="030F0702030302020204" pitchFamily="66" charset="0"/>
              </a:rPr>
              <a:t>:  two ‘negative’ words in the same sentence.  For Standard English to apply one of the negative words must be changed.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2C6F9BA5-C4AD-4E75-A2CC-A05DE6B18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I </a:t>
            </a:r>
            <a:r>
              <a:rPr lang="en-US" altLang="en-US" sz="2400" b="1" u="sng">
                <a:latin typeface="Comic Sans MS" panose="030F0702030302020204" pitchFamily="66" charset="0"/>
              </a:rPr>
              <a:t>ain’t</a:t>
            </a:r>
            <a:r>
              <a:rPr lang="en-US" altLang="en-US" sz="2400">
                <a:latin typeface="Comic Sans MS" panose="030F0702030302020204" pitchFamily="66" charset="0"/>
              </a:rPr>
              <a:t> got </a:t>
            </a:r>
            <a:r>
              <a:rPr lang="en-US" altLang="en-US" sz="2400" b="1" u="sng">
                <a:latin typeface="Comic Sans MS" panose="030F0702030302020204" pitchFamily="66" charset="0"/>
              </a:rPr>
              <a:t>no</a:t>
            </a:r>
            <a:r>
              <a:rPr lang="en-US" altLang="en-US" sz="2400">
                <a:latin typeface="Comic Sans MS" panose="030F0702030302020204" pitchFamily="66" charset="0"/>
              </a:rPr>
              <a:t> pencils		I </a:t>
            </a:r>
            <a:r>
              <a:rPr lang="en-US" altLang="en-US" sz="2400" b="1" u="sng">
                <a:latin typeface="Comic Sans MS" panose="030F0702030302020204" pitchFamily="66" charset="0"/>
              </a:rPr>
              <a:t>haven’t</a:t>
            </a:r>
            <a:r>
              <a:rPr lang="en-US" altLang="en-US" sz="2400">
                <a:latin typeface="Comic Sans MS" panose="030F0702030302020204" pitchFamily="66" charset="0"/>
              </a:rPr>
              <a:t> got </a:t>
            </a:r>
            <a:r>
              <a:rPr lang="en-US" altLang="en-US" sz="2400" b="1" u="sng">
                <a:latin typeface="Comic Sans MS" panose="030F0702030302020204" pitchFamily="66" charset="0"/>
              </a:rPr>
              <a:t>any</a:t>
            </a:r>
            <a:r>
              <a:rPr lang="en-US" altLang="en-US" sz="2400">
                <a:latin typeface="Comic Sans MS" panose="030F0702030302020204" pitchFamily="66" charset="0"/>
              </a:rPr>
              <a:t> pencils</a:t>
            </a:r>
            <a:r>
              <a:rPr lang="en-US" altLang="en-US" sz="2400">
                <a:latin typeface="Ravie" panose="04040805050809020602" pitchFamily="82" charset="0"/>
              </a:rPr>
              <a:t>				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939F0898-3806-4159-926C-4CF400B40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191000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1DC3C8-5ADD-4FFD-8498-D06290140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29200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 </a:t>
            </a:r>
            <a:r>
              <a:rPr lang="en-US" altLang="en-US" sz="2000" b="1" u="sng">
                <a:latin typeface="Comic Sans MS" panose="030F0702030302020204" pitchFamily="66" charset="0"/>
              </a:rPr>
              <a:t>don’t</a:t>
            </a:r>
            <a:r>
              <a:rPr lang="en-US" altLang="en-US" sz="2000">
                <a:latin typeface="Comic Sans MS" panose="030F0702030302020204" pitchFamily="66" charset="0"/>
              </a:rPr>
              <a:t> want </a:t>
            </a:r>
            <a:r>
              <a:rPr lang="en-US" altLang="en-US" sz="2000" b="1" u="sng">
                <a:latin typeface="Comic Sans MS" panose="030F0702030302020204" pitchFamily="66" charset="0"/>
              </a:rPr>
              <a:t>none</a:t>
            </a:r>
            <a:r>
              <a:rPr lang="en-US" altLang="en-US" sz="2000">
                <a:latin typeface="Comic Sans MS" panose="030F0702030302020204" pitchFamily="66" charset="0"/>
              </a:rPr>
              <a:t> of that		I </a:t>
            </a:r>
            <a:r>
              <a:rPr lang="en-US" altLang="en-US" sz="2000" b="1" u="sng">
                <a:latin typeface="Comic Sans MS" panose="030F0702030302020204" pitchFamily="66" charset="0"/>
              </a:rPr>
              <a:t>don’t</a:t>
            </a:r>
            <a:r>
              <a:rPr lang="en-US" altLang="en-US" sz="2000">
                <a:latin typeface="Comic Sans MS" panose="030F0702030302020204" pitchFamily="66" charset="0"/>
              </a:rPr>
              <a:t> want </a:t>
            </a:r>
            <a:r>
              <a:rPr lang="en-US" altLang="en-US" sz="2000" b="1" u="sng">
                <a:latin typeface="Comic Sans MS" panose="030F0702030302020204" pitchFamily="66" charset="0"/>
              </a:rPr>
              <a:t>any</a:t>
            </a:r>
            <a:r>
              <a:rPr lang="en-US" altLang="en-US" sz="2000">
                <a:latin typeface="Comic Sans MS" panose="030F0702030302020204" pitchFamily="66" charset="0"/>
              </a:rPr>
              <a:t> of that.</a:t>
            </a: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3A12758D-6CEC-4B3E-AEDF-711857FF6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300663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3718F5C-5A78-4883-8B48-2B38DB9DD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Negative words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552843-E192-45A7-A860-A09717B9B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3534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Look at this sentence-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 boy </a:t>
            </a:r>
            <a:r>
              <a:rPr lang="en-US" altLang="en-US" sz="2400" b="1" u="sng">
                <a:latin typeface="Comic Sans MS" panose="030F0702030302020204" pitchFamily="66" charset="0"/>
              </a:rPr>
              <a:t>did not</a:t>
            </a:r>
            <a:r>
              <a:rPr lang="en-US" altLang="en-US" sz="2400">
                <a:latin typeface="Comic Sans MS" panose="030F0702030302020204" pitchFamily="66" charset="0"/>
              </a:rPr>
              <a:t> have </a:t>
            </a:r>
            <a:r>
              <a:rPr lang="en-US" altLang="en-US" sz="2400" b="1" u="sng">
                <a:latin typeface="Comic Sans MS" panose="030F0702030302020204" pitchFamily="66" charset="0"/>
              </a:rPr>
              <a:t>no</a:t>
            </a:r>
            <a:r>
              <a:rPr lang="en-US" altLang="en-US" sz="2400" b="1">
                <a:latin typeface="Comic Sans MS" panose="030F0702030302020204" pitchFamily="66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bow.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It does not make sense because it has two negative words (a word that means no) in it. It should say-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 boy </a:t>
            </a:r>
            <a:r>
              <a:rPr lang="en-US" altLang="en-US" sz="2400" b="1" u="sng">
                <a:latin typeface="Comic Sans MS" panose="030F0702030302020204" pitchFamily="66" charset="0"/>
              </a:rPr>
              <a:t>did not</a:t>
            </a:r>
            <a:r>
              <a:rPr lang="en-US" altLang="en-US" sz="2400">
                <a:latin typeface="Comic Sans MS" panose="030F0702030302020204" pitchFamily="66" charset="0"/>
              </a:rPr>
              <a:t> have </a:t>
            </a:r>
            <a:r>
              <a:rPr lang="en-US" altLang="en-US" sz="2400" b="1" u="sng">
                <a:latin typeface="Comic Sans MS" panose="030F0702030302020204" pitchFamily="66" charset="0"/>
              </a:rPr>
              <a:t>a</a:t>
            </a:r>
            <a:r>
              <a:rPr lang="en-US" altLang="en-US" sz="2400">
                <a:latin typeface="Comic Sans MS" panose="030F0702030302020204" pitchFamily="66" charset="0"/>
              </a:rPr>
              <a:t> bow.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u="sng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Here are the common words we use to demonstrate that something is negative- </a:t>
            </a:r>
            <a:r>
              <a:rPr lang="en-US" altLang="en-US" sz="2400" b="1" u="sng">
                <a:latin typeface="Comic Sans MS" panose="030F0702030302020204" pitchFamily="66" charset="0"/>
              </a:rPr>
              <a:t>no, not, nothing, never, nowhere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u="sng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We also add the letters n't to words to make them negative, like </a:t>
            </a:r>
            <a:r>
              <a:rPr lang="en-US" altLang="en-US" sz="2400" b="1" u="sng">
                <a:latin typeface="Comic Sans MS" panose="030F0702030302020204" pitchFamily="66" charset="0"/>
              </a:rPr>
              <a:t>doesn't</a:t>
            </a:r>
            <a:r>
              <a:rPr lang="en-US" altLang="en-US" sz="240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3267F8D-6968-4496-BB49-7CC500E27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Task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766106-2469-4853-8C93-5B3E8B0FC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134350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Copy these sentences into your books. Underline the negative words in each of these incorrectly written sentences.  </a:t>
            </a:r>
            <a:r>
              <a:rPr lang="en-US" altLang="en-US" sz="2400" i="1">
                <a:latin typeface="Comic Sans MS" panose="030F0702030302020204" pitchFamily="66" charset="0"/>
              </a:rPr>
              <a:t>When I say your name - you must also write in alternatives</a:t>
            </a:r>
            <a:r>
              <a:rPr lang="en-US" altLang="en-US" sz="24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There isn't no point in going out because it's raining.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 referee said that he didn't want no trouble.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I don't belong to no swimming club.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 crocodile hasn't got no whiskers.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 toy robot didn't do nothing when it was wound up.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7F812D-95B8-40CE-88CD-C95D9C267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Task 2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DB9996-8022-42FE-8CE1-A444D6FE7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Choose the correct word from the pair given to complete the sentence.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1. </a:t>
            </a:r>
            <a:r>
              <a:rPr lang="en-US" altLang="en-US" sz="2400" b="1">
                <a:latin typeface="Comic Sans MS" panose="030F0702030302020204" pitchFamily="66" charset="0"/>
              </a:rPr>
              <a:t>nothing / anything</a:t>
            </a: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John did not tell his father ------ about the accident.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John told his father ------ about the accident.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2. </a:t>
            </a:r>
            <a:r>
              <a:rPr lang="en-US" altLang="en-US" sz="2400" b="1">
                <a:latin typeface="Comic Sans MS" panose="030F0702030302020204" pitchFamily="66" charset="0"/>
              </a:rPr>
              <a:t>no / any</a:t>
            </a: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There isn't ----- cake left.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There is ----- cake left.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3. </a:t>
            </a:r>
            <a:r>
              <a:rPr lang="en-US" altLang="en-US" sz="2400" b="1">
                <a:latin typeface="Comic Sans MS" panose="030F0702030302020204" pitchFamily="66" charset="0"/>
              </a:rPr>
              <a:t>never / ever</a:t>
            </a: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Don't you ----- get tired of knitting?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Do you ---- get tired of knitting?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B6D0D642-6940-4F63-A270-23584039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78486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000">
                <a:latin typeface="Comic Sans MS" panose="030F0702030302020204" pitchFamily="66" charset="0"/>
              </a:rPr>
              <a:t>Standard English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These are not written in Standard English, how should they be written?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May I </a:t>
            </a:r>
            <a:r>
              <a:rPr lang="en-US" altLang="en-US" sz="2400" b="1">
                <a:latin typeface="Comic Sans MS" panose="030F0702030302020204" pitchFamily="66" charset="0"/>
              </a:rPr>
              <a:t>lend</a:t>
            </a:r>
            <a:r>
              <a:rPr lang="en-US" altLang="en-US" sz="2400">
                <a:latin typeface="Comic Sans MS" panose="030F0702030302020204" pitchFamily="66" charset="0"/>
              </a:rPr>
              <a:t> your scissors Ben?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DA250697-90BE-4CED-B05A-B7537081D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9591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May I </a:t>
            </a:r>
            <a:r>
              <a:rPr lang="en-US" altLang="en-US" sz="2400">
                <a:solidFill>
                  <a:srgbClr val="3366CC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             </a:t>
            </a:r>
            <a:r>
              <a:rPr lang="en-US" altLang="en-US" sz="2400">
                <a:solidFill>
                  <a:srgbClr val="3366CC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your scissors Ben?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11F3E9A-394A-4721-BEE7-CB48DD62A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9497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I should  </a:t>
            </a:r>
            <a:r>
              <a:rPr lang="en-US" altLang="en-US" sz="2400" b="1">
                <a:latin typeface="Comic Sans MS" panose="030F0702030302020204" pitchFamily="66" charset="0"/>
              </a:rPr>
              <a:t>of</a:t>
            </a:r>
            <a:r>
              <a:rPr lang="en-US" altLang="en-US" sz="2400">
                <a:latin typeface="Comic Sans MS" panose="030F0702030302020204" pitchFamily="66" charset="0"/>
              </a:rPr>
              <a:t> taken more care with the hammer.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A1B1F46-AD4A-4306-B85C-F0795E84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48641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I should          taken more care with the hammer.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6AB01B67-8BC0-46D5-BCCE-3DC616AAF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2997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borrow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1C02582-0150-4A23-BE31-058A5A17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4868863"/>
            <a:ext cx="84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have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7A30241-0589-47A6-8275-35FAA01A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000">
                <a:latin typeface="Comic Sans MS" panose="030F0702030302020204" pitchFamily="66" charset="0"/>
              </a:rPr>
              <a:t>Copy these into your books and write the correct version underneath.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A5891964-99C9-4888-ADC9-AC38B8BF5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8610600" cy="39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1. I’d like one of </a:t>
            </a:r>
            <a:r>
              <a:rPr lang="en-US" altLang="en-US" sz="2400" b="1">
                <a:latin typeface="Comic Sans MS" panose="030F0702030302020204" pitchFamily="66" charset="0"/>
              </a:rPr>
              <a:t>them </a:t>
            </a:r>
            <a:r>
              <a:rPr lang="en-US" altLang="en-US" sz="2400">
                <a:latin typeface="Comic Sans MS" panose="030F0702030302020204" pitchFamily="66" charset="0"/>
              </a:rPr>
              <a:t>cakes. 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2. My uncle gave me this book </a:t>
            </a:r>
            <a:r>
              <a:rPr lang="en-US" altLang="en-US" sz="2400" b="1">
                <a:latin typeface="Comic Sans MS" panose="030F0702030302020204" pitchFamily="66" charset="0"/>
              </a:rPr>
              <a:t>whenever</a:t>
            </a:r>
            <a:r>
              <a:rPr lang="en-US" altLang="en-US" sz="2400">
                <a:latin typeface="Comic Sans MS" panose="030F0702030302020204" pitchFamily="66" charset="0"/>
              </a:rPr>
              <a:t> I was born.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3. It was thunder </a:t>
            </a:r>
            <a:r>
              <a:rPr lang="en-US" altLang="en-US" sz="2400" b="1">
                <a:latin typeface="Comic Sans MS" panose="030F0702030302020204" pitchFamily="66" charset="0"/>
              </a:rPr>
              <a:t>what</a:t>
            </a:r>
            <a:r>
              <a:rPr lang="en-US" altLang="en-US" sz="2400">
                <a:latin typeface="Comic Sans MS" panose="030F0702030302020204" pitchFamily="66" charset="0"/>
              </a:rPr>
              <a:t> we heard.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4. Mum </a:t>
            </a:r>
            <a:r>
              <a:rPr lang="en-US" altLang="en-US" sz="2400" b="1">
                <a:latin typeface="Comic Sans MS" panose="030F0702030302020204" pitchFamily="66" charset="0"/>
              </a:rPr>
              <a:t>learned</a:t>
            </a:r>
            <a:r>
              <a:rPr lang="en-US" altLang="en-US" sz="2400" b="1">
                <a:solidFill>
                  <a:srgbClr val="6633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me to ride a bike.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5. He </a:t>
            </a:r>
            <a:r>
              <a:rPr lang="en-US" altLang="en-US" sz="2400" b="1">
                <a:latin typeface="Comic Sans MS" panose="030F0702030302020204" pitchFamily="66" charset="0"/>
              </a:rPr>
              <a:t>never</a:t>
            </a:r>
            <a:r>
              <a:rPr lang="en-US" altLang="en-US" sz="2400">
                <a:latin typeface="Comic Sans MS" panose="030F0702030302020204" pitchFamily="66" charset="0"/>
              </a:rPr>
              <a:t>!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6. It’s </a:t>
            </a:r>
            <a:r>
              <a:rPr lang="en-US" altLang="en-US" sz="2400" b="1">
                <a:latin typeface="Comic Sans MS" panose="030F0702030302020204" pitchFamily="66" charset="0"/>
              </a:rPr>
              <a:t>right</a:t>
            </a:r>
            <a:r>
              <a:rPr lang="en-US" altLang="en-US" sz="2400" b="1">
                <a:solidFill>
                  <a:srgbClr val="6633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hot!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Try and think of some of your own.  Write the  non-standard and standard versions.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BF18BF768D247BF7EA69C5EEDBCE3" ma:contentTypeVersion="10" ma:contentTypeDescription="Create a new document." ma:contentTypeScope="" ma:versionID="4a81ed0f6d7fd41ba79f3d76e39a8746">
  <xsd:schema xmlns:xsd="http://www.w3.org/2001/XMLSchema" xmlns:xs="http://www.w3.org/2001/XMLSchema" xmlns:p="http://schemas.microsoft.com/office/2006/metadata/properties" xmlns:ns2="cbb86898-7bcd-4c22-a1d0-8ae3b8c522fe" targetNamespace="http://schemas.microsoft.com/office/2006/metadata/properties" ma:root="true" ma:fieldsID="871529b57d708d09f4815b9b353f5935" ns2:_="">
    <xsd:import namespace="cbb86898-7bcd-4c22-a1d0-8ae3b8c522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86898-7bcd-4c22-a1d0-8ae3b8c5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190AF9-8903-4769-BE04-1273F163E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b86898-7bcd-4c22-a1d0-8ae3b8c522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02DC5F-FD98-4234-A3D9-469B332480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55</TotalTime>
  <Words>414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Mountain Top</vt:lpstr>
      <vt:lpstr>PowerPoint Presentation</vt:lpstr>
      <vt:lpstr>PowerPoint Presentation</vt:lpstr>
      <vt:lpstr>Negative words</vt:lpstr>
      <vt:lpstr>Task 1</vt:lpstr>
      <vt:lpstr>Task 2</vt:lpstr>
      <vt:lpstr>PowerPoint Presentation</vt:lpstr>
      <vt:lpstr>PowerPoint Presentation</vt:lpstr>
    </vt:vector>
  </TitlesOfParts>
  <Company>toolman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</dc:creator>
  <cp:lastModifiedBy>A Doherty</cp:lastModifiedBy>
  <cp:revision>11</cp:revision>
  <dcterms:created xsi:type="dcterms:W3CDTF">2003-12-01T20:34:51Z</dcterms:created>
  <dcterms:modified xsi:type="dcterms:W3CDTF">2020-05-29T15:27:58Z</dcterms:modified>
</cp:coreProperties>
</file>