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0" r:id="rId4"/>
    <p:sldId id="271" r:id="rId5"/>
    <p:sldId id="272" r:id="rId6"/>
    <p:sldId id="273" r:id="rId7"/>
    <p:sldId id="274" r:id="rId8"/>
    <p:sldId id="275" r:id="rId9"/>
    <p:sldId id="267" r:id="rId10"/>
  </p:sldIdLst>
  <p:sldSz cx="9144000" cy="6858000" type="screen4x3"/>
  <p:notesSz cx="6858000" cy="9144000"/>
  <p:embeddedFontLst>
    <p:embeddedFont>
      <p:font typeface="Sassoon Infant Rg" panose="02000503030000020003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  <p:embeddedFont>
      <p:font typeface="Twinkl SemiBold" charset="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B2E5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>
      <p:cViewPr varScale="1">
        <p:scale>
          <a:sx n="46" d="100"/>
          <a:sy n="46" d="100"/>
        </p:scale>
        <p:origin x="1128" y="4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8374AD-BD18-49A4-9D0E-D553D433BBF7}" type="datetimeFigureOut">
              <a:rPr lang="en-GB"/>
              <a:pPr>
                <a:defRPr/>
              </a:pPr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DE547EC-60DE-4330-B091-85854E71A2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A16436-5E19-4D82-B5F7-BDC111E25F88}" type="datetimeFigureOut">
              <a:rPr lang="en-GB"/>
              <a:pPr>
                <a:defRPr/>
              </a:pPr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FC79F8-54F6-4DA9-83C7-1A7F7DA50F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4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37815D0-9D62-44AD-8B50-6E9D3E64B96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54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C5505B4-3E31-4966-BBE6-F6F3C5893F1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2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34FE303-BD25-4377-9F78-E57B077A0751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4F6A7524-8068-4F64-8398-35B062384E7D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8D3D18-2544-4417-9769-37AC75C7B21F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2AA461-CBAB-488F-8BA7-D24FE97A7BBD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DBDAA3E6-6015-49D0-85FC-DBB615B9BE86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92790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07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no corners.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90725"/>
            <a:ext cx="282575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Group 21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A013A041-9D1A-4787-A898-8B12836B484F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9" name="Rectangle 5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F9F907-0CDB-4F6A-A619-172679426DE2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7" name="Rectangle 7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ADC936A-4A78-4183-B3D8-64D5DBB06F0E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5" name="Rectangle 10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A8DDD0-BC3D-4C55-AA37-9938FC232A7A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3" name="Rectangle 12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848225" y="3556000"/>
            <a:ext cx="406400" cy="427038"/>
            <a:chOff x="4692772" y="4105228"/>
            <a:chExt cx="427302" cy="4273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4DCE67-B2F9-47A2-BAD4-8A72937E4D24}"/>
                </a:ext>
              </a:extLst>
            </p:cNvPr>
            <p:cNvSpPr/>
            <p:nvPr/>
          </p:nvSpPr>
          <p:spPr>
            <a:xfrm>
              <a:off x="4692772" y="4105228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1" name="Rectangle 14"/>
            <p:cNvSpPr>
              <a:spLocks noChangeArrowheads="1"/>
            </p:cNvSpPr>
            <p:nvPr/>
          </p:nvSpPr>
          <p:spPr bwMode="auto">
            <a:xfrm>
              <a:off x="4797366" y="4107676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1 side.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80038" y="3557588"/>
            <a:ext cx="30083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go round and round, no end to be found. 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01850"/>
            <a:ext cx="2630488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4 straight sides.</a:t>
            </a:r>
          </a:p>
        </p:txBody>
      </p: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F59216D4-7635-4160-A47F-A8CE4329B454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63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AE0A94-87FC-42DB-9CEE-27D31258C44C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61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7232937-FE9E-4B03-B0A6-38489C8D45B7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59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2C00092-1DB5-40C5-81F1-49ABB78C4329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57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848225" y="3556000"/>
            <a:ext cx="406400" cy="427038"/>
            <a:chOff x="4692772" y="4105228"/>
            <a:chExt cx="427302" cy="4273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03DD5A6-5231-42EA-A849-B76282C7D9BA}"/>
                </a:ext>
              </a:extLst>
            </p:cNvPr>
            <p:cNvSpPr/>
            <p:nvPr/>
          </p:nvSpPr>
          <p:spPr>
            <a:xfrm>
              <a:off x="4692772" y="4105228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55" name="Rectangle 23"/>
            <p:cNvSpPr>
              <a:spLocks noChangeArrowheads="1"/>
            </p:cNvSpPr>
            <p:nvPr/>
          </p:nvSpPr>
          <p:spPr bwMode="auto">
            <a:xfrm>
              <a:off x="4797366" y="4107676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4 corners.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80038" y="3557588"/>
            <a:ext cx="30083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All my sides are the same length.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1200"/>
            <a:ext cx="2971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5 corners.</a:t>
            </a:r>
          </a:p>
        </p:txBody>
      </p:sp>
      <p:grpSp>
        <p:nvGrpSpPr>
          <p:cNvPr id="11268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5CE7B566-A8A7-4591-99AF-4E56B1A127B2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7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8CCBB5C-9E7E-4733-83CB-DB27D96612F4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5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B4C66C-9041-40F9-91CA-52743A33B45C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3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848225" y="3556000"/>
            <a:ext cx="406400" cy="427038"/>
            <a:chOff x="4692772" y="4105228"/>
            <a:chExt cx="427302" cy="4273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AF6F1F1-BE29-47CA-8045-1AE27C5A8FAB}"/>
                </a:ext>
              </a:extLst>
            </p:cNvPr>
            <p:cNvSpPr/>
            <p:nvPr/>
          </p:nvSpPr>
          <p:spPr>
            <a:xfrm>
              <a:off x="4692772" y="4105228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1" name="Rectangle 23"/>
            <p:cNvSpPr>
              <a:spLocks noChangeArrowheads="1"/>
            </p:cNvSpPr>
            <p:nvPr/>
          </p:nvSpPr>
          <p:spPr bwMode="auto">
            <a:xfrm>
              <a:off x="4797366" y="4107676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5 straight sides.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80038" y="3557588"/>
            <a:ext cx="30083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All my sides are the same length.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68C327-9E62-4A00-9A8B-DCF84A58651E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9" name="Rectangle 28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2582863"/>
            <a:ext cx="288925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4 corners.</a:t>
            </a:r>
          </a:p>
        </p:txBody>
      </p:sp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BB77789C-8E4E-4B30-B419-F7BDE83879DD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11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17F4FF-6473-4828-8F93-FBFCEDDD6C79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9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2294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D6F61FC-2685-47E8-A3A9-8B3A1FA7AE11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7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C4A402B-C18E-4035-84F8-D34B0B2269A7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5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848225" y="3556000"/>
            <a:ext cx="406400" cy="427038"/>
            <a:chOff x="4692772" y="4105228"/>
            <a:chExt cx="427302" cy="4273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DDAA383-2695-494E-AD85-89620556C52E}"/>
                </a:ext>
              </a:extLst>
            </p:cNvPr>
            <p:cNvSpPr/>
            <p:nvPr/>
          </p:nvSpPr>
          <p:spPr>
            <a:xfrm>
              <a:off x="4692772" y="4105228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3" name="Rectangle 23"/>
            <p:cNvSpPr>
              <a:spLocks noChangeArrowheads="1"/>
            </p:cNvSpPr>
            <p:nvPr/>
          </p:nvSpPr>
          <p:spPr bwMode="auto">
            <a:xfrm>
              <a:off x="4797366" y="4107676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4 sides. 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80038" y="3557588"/>
            <a:ext cx="30083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2 long and 2 short sides.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022475"/>
            <a:ext cx="29432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3 corners. </a:t>
            </a:r>
          </a:p>
        </p:txBody>
      </p: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372855BB-F657-490D-899E-DE8023EA63B5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31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7257DA-62A9-4C05-AB7D-058818D4EC91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9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3318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C40D7C-4BF0-4379-A3F0-35FB8ED2669F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7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588F5D3-BCCF-417B-AB64-41686A179D7C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5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3 sides.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939925"/>
            <a:ext cx="275748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6 corners.</a:t>
            </a:r>
          </a:p>
        </p:txBody>
      </p:sp>
      <p:grpSp>
        <p:nvGrpSpPr>
          <p:cNvPr id="14340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E187B85-88C2-4C4C-99A7-BF086124F061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5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908894-3FD7-452A-9E0F-F8DB832D23FF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3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4342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E329BFD-AEA1-4C3C-A2E4-03A6875F6E89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1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6486B0C-4E35-477B-BAFB-CE2CBD104E26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49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6 sides.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2084388"/>
            <a:ext cx="27098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0038" y="2322513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have 8 corners.</a:t>
            </a:r>
          </a:p>
        </p:txBody>
      </p:sp>
      <p:grpSp>
        <p:nvGrpSpPr>
          <p:cNvPr id="15364" name="Group 7"/>
          <p:cNvGrpSpPr>
            <a:grpSpLocks/>
          </p:cNvGrpSpPr>
          <p:nvPr/>
        </p:nvGrpSpPr>
        <p:grpSpPr bwMode="auto">
          <a:xfrm>
            <a:off x="6896100" y="5375275"/>
            <a:ext cx="1490663" cy="930275"/>
            <a:chOff x="6895750" y="5374591"/>
            <a:chExt cx="1491410" cy="93117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44E8987-1B4E-44A0-AF54-C8EE943A733B}"/>
                </a:ext>
              </a:extLst>
            </p:cNvPr>
            <p:cNvSpPr/>
            <p:nvPr/>
          </p:nvSpPr>
          <p:spPr>
            <a:xfrm>
              <a:off x="6895750" y="5374591"/>
              <a:ext cx="1491410" cy="931178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79" name="Rectangle 9"/>
            <p:cNvSpPr>
              <a:spLocks noChangeArrowheads="1"/>
            </p:cNvSpPr>
            <p:nvPr/>
          </p:nvSpPr>
          <p:spPr bwMode="auto">
            <a:xfrm>
              <a:off x="7020396" y="5625517"/>
              <a:ext cx="119338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7725" y="1846263"/>
            <a:ext cx="3603625" cy="2852737"/>
            <a:chOff x="847288" y="1845578"/>
            <a:chExt cx="3603942" cy="28527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4E1FF3-8A0E-4740-8C88-68B8A3234681}"/>
                </a:ext>
              </a:extLst>
            </p:cNvPr>
            <p:cNvSpPr/>
            <p:nvPr/>
          </p:nvSpPr>
          <p:spPr>
            <a:xfrm>
              <a:off x="847288" y="1845578"/>
              <a:ext cx="3603942" cy="285273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4EB2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77" name="Rectangle 12"/>
            <p:cNvSpPr>
              <a:spLocks noChangeArrowheads="1"/>
            </p:cNvSpPr>
            <p:nvPr/>
          </p:nvSpPr>
          <p:spPr bwMode="auto">
            <a:xfrm>
              <a:off x="2165819" y="2275914"/>
              <a:ext cx="966880" cy="199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 sz="12000" b="1">
                  <a:solidFill>
                    <a:srgbClr val="4EB2E5"/>
                  </a:solidFill>
                </a:rPr>
                <a:t>?</a:t>
              </a:r>
            </a:p>
          </p:txBody>
        </p:sp>
      </p:grpSp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4848225" y="1722438"/>
            <a:ext cx="362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/>
              <a:t>Click on the numbers for clues!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848225" y="2322513"/>
            <a:ext cx="406400" cy="427037"/>
            <a:chOff x="4692772" y="2323022"/>
            <a:chExt cx="427302" cy="4273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227D6-CB63-4913-A452-71846B9EDE57}"/>
                </a:ext>
              </a:extLst>
            </p:cNvPr>
            <p:cNvSpPr/>
            <p:nvPr/>
          </p:nvSpPr>
          <p:spPr>
            <a:xfrm>
              <a:off x="4692772" y="2323022"/>
              <a:ext cx="427302" cy="4273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75" name="Rectangle 16"/>
            <p:cNvSpPr>
              <a:spLocks noChangeArrowheads="1"/>
            </p:cNvSpPr>
            <p:nvPr/>
          </p:nvSpPr>
          <p:spPr bwMode="auto">
            <a:xfrm>
              <a:off x="4797366" y="2325470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848225" y="2921000"/>
            <a:ext cx="406400" cy="427038"/>
            <a:chOff x="4692772" y="3215349"/>
            <a:chExt cx="427302" cy="4273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A5662B5-E756-4396-B11E-BB1011C239D2}"/>
                </a:ext>
              </a:extLst>
            </p:cNvPr>
            <p:cNvSpPr/>
            <p:nvPr/>
          </p:nvSpPr>
          <p:spPr>
            <a:xfrm>
              <a:off x="4692772" y="3215349"/>
              <a:ext cx="427302" cy="4273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73" name="Rectangle 19"/>
            <p:cNvSpPr>
              <a:spLocks noChangeArrowheads="1"/>
            </p:cNvSpPr>
            <p:nvPr/>
          </p:nvSpPr>
          <p:spPr bwMode="auto">
            <a:xfrm>
              <a:off x="4797366" y="3217797"/>
              <a:ext cx="21811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/>
              <a:r>
                <a:rPr lang="en-GB" alt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380038" y="2921000"/>
            <a:ext cx="30083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have 8 sides.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47725" y="1211263"/>
            <a:ext cx="36036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What am I?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35113" y="1219200"/>
            <a:ext cx="2214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600">
                <a:solidFill>
                  <a:srgbClr val="4EB2E5"/>
                </a:solidFill>
                <a:latin typeface="Twinkl SemiBold" pitchFamily="2" charset="0"/>
              </a:rPr>
              <a:t>I am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246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Sassoon Infant Rg</vt:lpstr>
      <vt:lpstr>Arial</vt:lpstr>
      <vt:lpstr>Calibri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E Hamilton</cp:lastModifiedBy>
  <cp:revision>139</cp:revision>
  <dcterms:created xsi:type="dcterms:W3CDTF">2014-10-01T16:09:27Z</dcterms:created>
  <dcterms:modified xsi:type="dcterms:W3CDTF">2020-06-12T08:16:59Z</dcterms:modified>
</cp:coreProperties>
</file>