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7" r:id="rId12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6BC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1194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sphere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36" y="2139753"/>
            <a:ext cx="4709594" cy="31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38041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2331527"/>
            <a:ext cx="4184822" cy="2789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-66086" r="44486" b="66741"/>
          <a:stretch/>
        </p:blipFill>
        <p:spPr>
          <a:xfrm>
            <a:off x="560173" y="-1812795"/>
            <a:ext cx="3616412" cy="69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cube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9" y="2173733"/>
            <a:ext cx="3313582" cy="3037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92" y="2173733"/>
            <a:ext cx="4059753" cy="30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cuboid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14" y="2046671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0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2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Rectangular prism</a:t>
            </a:r>
            <a:endParaRPr lang="en-GB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14" y="2046671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cylinder</a:t>
            </a:r>
            <a:endParaRPr lang="en-GB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37" y="2167776"/>
            <a:ext cx="4639194" cy="30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circular prism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37" y="2167776"/>
            <a:ext cx="4639194" cy="30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triangular prism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31" y="2073922"/>
            <a:ext cx="5815804" cy="32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13" y="2126711"/>
            <a:ext cx="4725960" cy="31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37</TotalTime>
  <Words>120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Arial</vt:lpstr>
      <vt:lpstr>Calibri</vt:lpstr>
      <vt:lpstr>Office Theme</vt:lpstr>
      <vt:lpstr>PowerPoint Presentation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Sabine Drabble</dc:creator>
  <cp:lastModifiedBy>E Hamilton</cp:lastModifiedBy>
  <cp:revision>6</cp:revision>
  <dcterms:created xsi:type="dcterms:W3CDTF">2018-11-18T11:55:21Z</dcterms:created>
  <dcterms:modified xsi:type="dcterms:W3CDTF">2020-06-12T08:18:19Z</dcterms:modified>
</cp:coreProperties>
</file>