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2" r:id="rId4"/>
    <p:sldId id="273" r:id="rId5"/>
    <p:sldId id="274" r:id="rId6"/>
    <p:sldId id="275" r:id="rId7"/>
    <p:sldId id="276" r:id="rId8"/>
    <p:sldId id="278" r:id="rId9"/>
    <p:sldId id="279" r:id="rId10"/>
    <p:sldId id="277" r:id="rId11"/>
  </p:sldIdLst>
  <p:sldSz cx="9144000" cy="6858000" type="screen4x3"/>
  <p:notesSz cx="6858000" cy="9144000"/>
  <p:embeddedFontLst>
    <p:embeddedFont>
      <p:font typeface="Twinkl" pitchFamily="2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 SemiBold" pitchFamily="2" charset="0"/>
      <p:bold r:id="rId20"/>
    </p:embeddedFont>
    <p:embeddedFont>
      <p:font typeface="Sassoon Infant Rg" panose="02000503030000020003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764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53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Energy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Energy gives people, animals and appliances the power to work everyday.</a:t>
            </a:r>
          </a:p>
        </p:txBody>
      </p:sp>
      <p:sp>
        <p:nvSpPr>
          <p:cNvPr id="2" name="Oval 1"/>
          <p:cNvSpPr/>
          <p:nvPr/>
        </p:nvSpPr>
        <p:spPr>
          <a:xfrm>
            <a:off x="755650" y="2147977"/>
            <a:ext cx="2562045" cy="2562045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286212" y="3530780"/>
            <a:ext cx="2562045" cy="2562045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826305" y="2147976"/>
            <a:ext cx="2562045" cy="2562045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86" y="2027208"/>
            <a:ext cx="1515572" cy="2803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76" y="4169134"/>
            <a:ext cx="2661516" cy="1285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04" y="2027208"/>
            <a:ext cx="2173846" cy="280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Solar Energy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The Sun is the biggest source of energy we have.</a:t>
            </a:r>
          </a:p>
          <a:p>
            <a:pPr algn="ctr"/>
            <a:r>
              <a:rPr lang="en-GB" dirty="0"/>
              <a:t>Plants use the energy from the Sun to grow.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38" y="2346385"/>
            <a:ext cx="2849724" cy="374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38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Food Energy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Both humans and animals get most of their energy from eating food.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027208"/>
            <a:ext cx="5223511" cy="4065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252" y="4883671"/>
            <a:ext cx="2122098" cy="1209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87" y="5313871"/>
            <a:ext cx="2131020" cy="70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9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Electricity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Electricity is a source of energy.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84" y="1647645"/>
            <a:ext cx="3435031" cy="444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34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Electrical Energy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600" dirty="0"/>
              <a:t>Electricity is made in big power stations and it travels along wires into our homes.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05" y="2027209"/>
            <a:ext cx="4738259" cy="406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18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Appliances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Most appliances use electricity as a source of energy.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15013" r="8264" b="21687"/>
          <a:stretch/>
        </p:blipFill>
        <p:spPr>
          <a:xfrm>
            <a:off x="755650" y="2027208"/>
            <a:ext cx="7632700" cy="4065617"/>
          </a:xfrm>
          <a:prstGeom prst="roundRect">
            <a:avLst>
              <a:gd name="adj" fmla="val 4997"/>
            </a:avLst>
          </a:prstGeom>
        </p:spPr>
      </p:pic>
    </p:spTree>
    <p:extLst>
      <p:ext uri="{BB962C8B-B14F-4D97-AF65-F5344CB8AC3E}">
        <p14:creationId xmlns:p14="http://schemas.microsoft.com/office/powerpoint/2010/main" val="1330015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496554"/>
          </a:xfrm>
        </p:spPr>
        <p:txBody>
          <a:bodyPr/>
          <a:lstStyle/>
          <a:p>
            <a:pPr algn="ctr"/>
            <a:r>
              <a:rPr lang="en-GB" sz="3600" dirty="0"/>
              <a:t>We use lots of different appliances in our homes. Can you think of any?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55651" y="2093193"/>
            <a:ext cx="1940944" cy="1940944"/>
            <a:chOff x="755651" y="2093193"/>
            <a:chExt cx="1940944" cy="1940944"/>
          </a:xfrm>
        </p:grpSpPr>
        <p:sp>
          <p:nvSpPr>
            <p:cNvPr id="7" name="Oval 6"/>
            <p:cNvSpPr/>
            <p:nvPr/>
          </p:nvSpPr>
          <p:spPr>
            <a:xfrm>
              <a:off x="755651" y="2093193"/>
              <a:ext cx="1940944" cy="19409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776" y="2500342"/>
              <a:ext cx="1468694" cy="1126646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116292" y="2093193"/>
            <a:ext cx="1940944" cy="1940944"/>
            <a:chOff x="3116292" y="2093193"/>
            <a:chExt cx="1940944" cy="1940944"/>
          </a:xfrm>
        </p:grpSpPr>
        <p:sp>
          <p:nvSpPr>
            <p:cNvPr id="9" name="Oval 8"/>
            <p:cNvSpPr/>
            <p:nvPr/>
          </p:nvSpPr>
          <p:spPr>
            <a:xfrm>
              <a:off x="3116292" y="2093193"/>
              <a:ext cx="1940944" cy="19409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763" y="2390902"/>
              <a:ext cx="970472" cy="134552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5476933" y="2093193"/>
            <a:ext cx="1940944" cy="1940944"/>
            <a:chOff x="5476933" y="2093193"/>
            <a:chExt cx="1940944" cy="1940944"/>
          </a:xfrm>
        </p:grpSpPr>
        <p:sp>
          <p:nvSpPr>
            <p:cNvPr id="11" name="Oval 10"/>
            <p:cNvSpPr/>
            <p:nvPr/>
          </p:nvSpPr>
          <p:spPr>
            <a:xfrm>
              <a:off x="5476933" y="2093193"/>
              <a:ext cx="1940944" cy="19409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92" y="2390902"/>
              <a:ext cx="952625" cy="134552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726123" y="4151881"/>
            <a:ext cx="1940944" cy="1940944"/>
            <a:chOff x="1726123" y="4151881"/>
            <a:chExt cx="1940944" cy="1940944"/>
          </a:xfrm>
        </p:grpSpPr>
        <p:sp>
          <p:nvSpPr>
            <p:cNvPr id="8" name="Oval 7"/>
            <p:cNvSpPr/>
            <p:nvPr/>
          </p:nvSpPr>
          <p:spPr>
            <a:xfrm>
              <a:off x="1726123" y="4151881"/>
              <a:ext cx="1940944" cy="19409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822" y="4476725"/>
              <a:ext cx="821546" cy="1291256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086764" y="4151881"/>
            <a:ext cx="1940944" cy="1940944"/>
            <a:chOff x="4086764" y="4151881"/>
            <a:chExt cx="1940944" cy="1940944"/>
          </a:xfrm>
        </p:grpSpPr>
        <p:sp>
          <p:nvSpPr>
            <p:cNvPr id="10" name="Oval 9"/>
            <p:cNvSpPr/>
            <p:nvPr/>
          </p:nvSpPr>
          <p:spPr>
            <a:xfrm>
              <a:off x="4086764" y="4151881"/>
              <a:ext cx="1940944" cy="19409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1192" y="4499794"/>
              <a:ext cx="1252088" cy="1245118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6447405" y="4151881"/>
            <a:ext cx="1940944" cy="1940944"/>
            <a:chOff x="6447405" y="4151881"/>
            <a:chExt cx="1940944" cy="1940944"/>
          </a:xfrm>
        </p:grpSpPr>
        <p:sp>
          <p:nvSpPr>
            <p:cNvPr id="12" name="Oval 11"/>
            <p:cNvSpPr/>
            <p:nvPr/>
          </p:nvSpPr>
          <p:spPr>
            <a:xfrm>
              <a:off x="6447405" y="4151881"/>
              <a:ext cx="1940944" cy="19409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951" y="4331846"/>
              <a:ext cx="1424148" cy="1541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53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496554"/>
          </a:xfrm>
        </p:spPr>
        <p:txBody>
          <a:bodyPr/>
          <a:lstStyle/>
          <a:p>
            <a:pPr algn="ctr"/>
            <a:r>
              <a:rPr lang="en-GB" sz="3600" dirty="0"/>
              <a:t>We use lots of different appliances in our school. Can you think of any?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55651" y="2093193"/>
            <a:ext cx="1940944" cy="1940944"/>
            <a:chOff x="755651" y="2093193"/>
            <a:chExt cx="1940944" cy="1940944"/>
          </a:xfrm>
        </p:grpSpPr>
        <p:sp>
          <p:nvSpPr>
            <p:cNvPr id="7" name="Oval 6"/>
            <p:cNvSpPr/>
            <p:nvPr/>
          </p:nvSpPr>
          <p:spPr>
            <a:xfrm>
              <a:off x="755651" y="2093193"/>
              <a:ext cx="1940944" cy="19409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251" y="2562688"/>
              <a:ext cx="1483744" cy="100195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3116292" y="2093193"/>
            <a:ext cx="1940944" cy="1940944"/>
            <a:chOff x="3116292" y="2093193"/>
            <a:chExt cx="1940944" cy="1940944"/>
          </a:xfrm>
        </p:grpSpPr>
        <p:sp>
          <p:nvSpPr>
            <p:cNvPr id="9" name="Oval 8"/>
            <p:cNvSpPr/>
            <p:nvPr/>
          </p:nvSpPr>
          <p:spPr>
            <a:xfrm>
              <a:off x="3116292" y="2093193"/>
              <a:ext cx="1940944" cy="19409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5353" y="2562688"/>
              <a:ext cx="1443592" cy="1001954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5476933" y="2093193"/>
            <a:ext cx="1940944" cy="1940944"/>
            <a:chOff x="5476933" y="2093193"/>
            <a:chExt cx="1940944" cy="1940944"/>
          </a:xfrm>
        </p:grpSpPr>
        <p:sp>
          <p:nvSpPr>
            <p:cNvPr id="11" name="Oval 10"/>
            <p:cNvSpPr/>
            <p:nvPr/>
          </p:nvSpPr>
          <p:spPr>
            <a:xfrm>
              <a:off x="5476933" y="2093193"/>
              <a:ext cx="1940944" cy="19409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309" y="2136967"/>
              <a:ext cx="1280192" cy="165666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726123" y="4151881"/>
            <a:ext cx="1940944" cy="1940944"/>
            <a:chOff x="1726123" y="4151881"/>
            <a:chExt cx="1940944" cy="1940944"/>
          </a:xfrm>
        </p:grpSpPr>
        <p:sp>
          <p:nvSpPr>
            <p:cNvPr id="8" name="Oval 7"/>
            <p:cNvSpPr/>
            <p:nvPr/>
          </p:nvSpPr>
          <p:spPr>
            <a:xfrm>
              <a:off x="1726123" y="4151881"/>
              <a:ext cx="1940944" cy="19409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837" y="4626241"/>
              <a:ext cx="1457516" cy="99222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4086764" y="4151881"/>
            <a:ext cx="1940944" cy="1940944"/>
            <a:chOff x="4086764" y="4151881"/>
            <a:chExt cx="1940944" cy="1940944"/>
          </a:xfrm>
        </p:grpSpPr>
        <p:sp>
          <p:nvSpPr>
            <p:cNvPr id="10" name="Oval 9"/>
            <p:cNvSpPr/>
            <p:nvPr/>
          </p:nvSpPr>
          <p:spPr>
            <a:xfrm>
              <a:off x="4086764" y="4151881"/>
              <a:ext cx="1940944" cy="19409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594" y="4552399"/>
              <a:ext cx="1433284" cy="1139908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447405" y="4151881"/>
            <a:ext cx="1940944" cy="1940944"/>
            <a:chOff x="6447405" y="4151881"/>
            <a:chExt cx="1940944" cy="1940944"/>
          </a:xfrm>
        </p:grpSpPr>
        <p:sp>
          <p:nvSpPr>
            <p:cNvPr id="12" name="Oval 11"/>
            <p:cNvSpPr/>
            <p:nvPr/>
          </p:nvSpPr>
          <p:spPr>
            <a:xfrm>
              <a:off x="6447405" y="4151881"/>
              <a:ext cx="1940944" cy="19409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016" y="4574577"/>
              <a:ext cx="1477722" cy="1095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312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A668E89-7EBF-46BC-97CC-8BA0273F40FB}" vid="{55997E52-F108-4BFE-ADA4-3FDEC1E52D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45</TotalTime>
  <Words>121</Words>
  <Application>Microsoft Office PowerPoint</Application>
  <PresentationFormat>On-screen Show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Twinkl</vt:lpstr>
      <vt:lpstr>Calibri</vt:lpstr>
      <vt:lpstr>Arial</vt:lpstr>
      <vt:lpstr>Twinkl SemiBold</vt:lpstr>
      <vt:lpstr>Sassoon Infant Rg</vt:lpstr>
      <vt:lpstr>Office Theme</vt:lpstr>
      <vt:lpstr>PowerPoint Presentation</vt:lpstr>
      <vt:lpstr>Energy</vt:lpstr>
      <vt:lpstr>Solar Energy</vt:lpstr>
      <vt:lpstr>Food Energy</vt:lpstr>
      <vt:lpstr>Electricity</vt:lpstr>
      <vt:lpstr>Electrical Energy</vt:lpstr>
      <vt:lpstr>Appliances</vt:lpstr>
      <vt:lpstr>We use lots of different appliances in our homes. Can you think of any?</vt:lpstr>
      <vt:lpstr>We use lots of different appliances in our school. Can you think of any?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Devon Homar</dc:creator>
  <cp:lastModifiedBy>Olivia Devon Homar</cp:lastModifiedBy>
  <cp:revision>37</cp:revision>
  <dcterms:created xsi:type="dcterms:W3CDTF">2019-02-22T12:03:40Z</dcterms:created>
  <dcterms:modified xsi:type="dcterms:W3CDTF">2019-02-22T12:49:04Z</dcterms:modified>
</cp:coreProperties>
</file>