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3"/>
  </p:normalViewPr>
  <p:slideViewPr>
    <p:cSldViewPr>
      <p:cViewPr varScale="1">
        <p:scale>
          <a:sx n="90" d="100"/>
          <a:sy n="90" d="100"/>
        </p:scale>
        <p:origin x="174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4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03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49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97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08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61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62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20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7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35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19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B84A9-D713-4176-8EBA-2EE9A4470ADE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7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bbotslangleyprimary.files.wordpress.com/2013/03/book-review-templa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" t="515" r="3969" b="-515"/>
          <a:stretch/>
        </p:blipFill>
        <p:spPr bwMode="auto">
          <a:xfrm>
            <a:off x="-9415" y="274340"/>
            <a:ext cx="9162831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35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Microsoft Office User</cp:lastModifiedBy>
  <cp:revision>2</cp:revision>
  <cp:lastPrinted>2014-01-07T08:43:54Z</cp:lastPrinted>
  <dcterms:created xsi:type="dcterms:W3CDTF">2014-01-07T08:42:36Z</dcterms:created>
  <dcterms:modified xsi:type="dcterms:W3CDTF">2020-04-16T12:44:31Z</dcterms:modified>
</cp:coreProperties>
</file>