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5" r:id="rId5"/>
    <p:sldId id="279" r:id="rId6"/>
    <p:sldId id="290" r:id="rId7"/>
    <p:sldId id="282" r:id="rId8"/>
    <p:sldId id="291" r:id="rId9"/>
    <p:sldId id="284" r:id="rId10"/>
    <p:sldId id="28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0079C3"/>
    <a:srgbClr val="FFE76D"/>
    <a:srgbClr val="072F54"/>
    <a:srgbClr val="003464"/>
    <a:srgbClr val="004382"/>
    <a:srgbClr val="00529C"/>
    <a:srgbClr val="007AC3"/>
    <a:srgbClr val="4EB2E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640" y="184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u="sng" dirty="0"/>
              <a:t>Number of People in the Park on a Morning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 a.m.</c:v>
                </c:pt>
                <c:pt idx="1">
                  <c:v>9 a.m.</c:v>
                </c:pt>
                <c:pt idx="2">
                  <c:v>10 a.m.</c:v>
                </c:pt>
                <c:pt idx="3">
                  <c:v>11 a.m.</c:v>
                </c:pt>
                <c:pt idx="4">
                  <c:v>12 noon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19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78-4F33-B7E0-D5B286E2BD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 a.m.</c:v>
                </c:pt>
                <c:pt idx="1">
                  <c:v>9 a.m.</c:v>
                </c:pt>
                <c:pt idx="2">
                  <c:v>10 a.m.</c:v>
                </c:pt>
                <c:pt idx="3">
                  <c:v>11 a.m.</c:v>
                </c:pt>
                <c:pt idx="4">
                  <c:v>12 noon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78-4F33-B7E0-D5B286E2BD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 a.m.</c:v>
                </c:pt>
                <c:pt idx="1">
                  <c:v>9 a.m.</c:v>
                </c:pt>
                <c:pt idx="2">
                  <c:v>10 a.m.</c:v>
                </c:pt>
                <c:pt idx="3">
                  <c:v>11 a.m.</c:v>
                </c:pt>
                <c:pt idx="4">
                  <c:v>12 noon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78-4F33-B7E0-D5B286E2B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21408"/>
        <c:axId val="44425984"/>
      </c:lineChart>
      <c:catAx>
        <c:axId val="44321408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5984"/>
        <c:crosses val="autoZero"/>
        <c:auto val="1"/>
        <c:lblAlgn val="ctr"/>
        <c:lblOffset val="100"/>
        <c:noMultiLvlLbl val="0"/>
      </c:catAx>
      <c:valAx>
        <c:axId val="444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2961499" y="5642640"/>
            <a:ext cx="1905179" cy="495108"/>
          </a:xfrm>
          <a:prstGeom prst="rect">
            <a:avLst/>
          </a:prstGeom>
          <a:noFill/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-187478" y="3425200"/>
            <a:ext cx="2288292" cy="495108"/>
          </a:xfrm>
          <a:prstGeom prst="rect">
            <a:avLst/>
          </a:prstGeom>
          <a:noFill/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1798641" y="1209816"/>
            <a:ext cx="4084773" cy="495108"/>
          </a:xfrm>
          <a:prstGeom prst="rect">
            <a:avLst/>
          </a:prstGeom>
          <a:noFill/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309553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5" y="702863"/>
            <a:ext cx="264996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015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7EFD5A4-E5A7-48DD-8EB6-752F2947A3B2}"/>
              </a:ext>
            </a:extLst>
          </p:cNvPr>
          <p:cNvGrpSpPr/>
          <p:nvPr/>
        </p:nvGrpSpPr>
        <p:grpSpPr>
          <a:xfrm>
            <a:off x="1078083" y="1590267"/>
            <a:ext cx="5026358" cy="4147750"/>
            <a:chOff x="364751" y="642235"/>
            <a:chExt cx="3316629" cy="3108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6645A-7C93-411D-8AC1-96A9D527E419}"/>
                </a:ext>
              </a:extLst>
            </p:cNvPr>
            <p:cNvSpPr/>
            <p:nvPr/>
          </p:nvSpPr>
          <p:spPr>
            <a:xfrm>
              <a:off x="395697" y="64223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3000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FB1012-30C8-4C0C-AFAC-3866A294099B}"/>
                </a:ext>
              </a:extLst>
            </p:cNvPr>
            <p:cNvSpPr/>
            <p:nvPr/>
          </p:nvSpPr>
          <p:spPr>
            <a:xfrm>
              <a:off x="364751" y="1059099"/>
              <a:ext cx="4222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8E1C50-2CFF-432C-895A-E8E2D7F809AC}"/>
                </a:ext>
              </a:extLst>
            </p:cNvPr>
            <p:cNvSpPr/>
            <p:nvPr/>
          </p:nvSpPr>
          <p:spPr>
            <a:xfrm>
              <a:off x="390162" y="1513682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5CB47B-1E6A-46F6-9723-B215A78F2391}"/>
                </a:ext>
              </a:extLst>
            </p:cNvPr>
            <p:cNvSpPr/>
            <p:nvPr/>
          </p:nvSpPr>
          <p:spPr>
            <a:xfrm>
              <a:off x="390162" y="1961981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4743C-6500-47D0-BF07-4B01BE9B7DA3}"/>
                </a:ext>
              </a:extLst>
            </p:cNvPr>
            <p:cNvSpPr/>
            <p:nvPr/>
          </p:nvSpPr>
          <p:spPr>
            <a:xfrm>
              <a:off x="390162" y="240399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B80CFD-76AD-494F-BBB5-A293DA8A9D03}"/>
                </a:ext>
              </a:extLst>
            </p:cNvPr>
            <p:cNvSpPr/>
            <p:nvPr/>
          </p:nvSpPr>
          <p:spPr>
            <a:xfrm>
              <a:off x="390162" y="284600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28E1F0-3115-498A-9E6F-E19A94C18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99749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4FB019-6BCA-4A5F-BA79-7C1806D41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55516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06D13A-2BD1-4D3E-BB2B-026830DA9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11283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A2014C-1AE9-4B83-AB17-B83D0F1A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67051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A396D5-2BCA-4142-8496-6B0B44400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22818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9B9575-9F86-49B2-8026-560E78AFE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78585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D824B5-CD99-4553-9FE1-1DDCF1D9E20D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" y="785855"/>
              <a:ext cx="0" cy="282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377309-030A-4A5A-BA2D-76418BCC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91" y="3439821"/>
              <a:ext cx="28840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F2B6A2-A707-42DF-BF52-1CA6AF933A8D}"/>
                </a:ext>
              </a:extLst>
            </p:cNvPr>
            <p:cNvSpPr/>
            <p:nvPr/>
          </p:nvSpPr>
          <p:spPr>
            <a:xfrm>
              <a:off x="598386" y="3403287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0</a:t>
              </a:r>
              <a:endParaRPr lang="en-GB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7E61BD-6B4E-4699-89B7-40968AE59185}"/>
                </a:ext>
              </a:extLst>
            </p:cNvPr>
            <p:cNvSpPr/>
            <p:nvPr/>
          </p:nvSpPr>
          <p:spPr>
            <a:xfrm>
              <a:off x="1263782" y="3457899"/>
              <a:ext cx="18224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B51AC-E3BB-442E-A437-0292A46ED484}"/>
                </a:ext>
              </a:extLst>
            </p:cNvPr>
            <p:cNvSpPr/>
            <p:nvPr/>
          </p:nvSpPr>
          <p:spPr>
            <a:xfrm>
              <a:off x="1713541" y="3457899"/>
              <a:ext cx="17462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D226D-11AF-4F2F-8F7D-35C49D61D616}"/>
                </a:ext>
              </a:extLst>
            </p:cNvPr>
            <p:cNvSpPr/>
            <p:nvPr/>
          </p:nvSpPr>
          <p:spPr>
            <a:xfrm>
              <a:off x="2158233" y="3457341"/>
              <a:ext cx="182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solidFill>
                    <a:srgbClr val="000000"/>
                  </a:solidFill>
                  <a:ea typeface="Times New Roman" panose="02020603050405020304" pitchFamily="18" charset="0"/>
                  <a:cs typeface="Kalam"/>
                </a:rPr>
                <a:t>30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FB4625-7942-4761-84FA-065E2376DCB9}"/>
                </a:ext>
              </a:extLst>
            </p:cNvPr>
            <p:cNvSpPr/>
            <p:nvPr/>
          </p:nvSpPr>
          <p:spPr>
            <a:xfrm>
              <a:off x="2578912" y="3457341"/>
              <a:ext cx="227335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40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B39191-9684-4E7C-9F4C-1D978E157F27}"/>
                </a:ext>
              </a:extLst>
            </p:cNvPr>
            <p:cNvSpPr/>
            <p:nvPr/>
          </p:nvSpPr>
          <p:spPr>
            <a:xfrm>
              <a:off x="3038542" y="3456051"/>
              <a:ext cx="221620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839778-7F84-4C91-89E5-52F26BA9C3A3}"/>
                </a:ext>
              </a:extLst>
            </p:cNvPr>
            <p:cNvSpPr/>
            <p:nvPr/>
          </p:nvSpPr>
          <p:spPr>
            <a:xfrm>
              <a:off x="3485161" y="3457341"/>
              <a:ext cx="19621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60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99307E-7CB2-414A-A0A6-E137BFEDCE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310331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BA1E14-6EF9-4A87-8D20-06AAF2B05B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75554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27B2E4-7A38-458B-AF29-89B43D650C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00765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FC36EC-CB38-4C72-BE34-54A4BC27606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45982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AF76E3-11DE-4A19-92F9-C4C5A53F0DA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91199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863168-507F-492F-846D-E35971F747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3641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A82961-DB49-4FB1-BE2E-D03AF6DC9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35136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6B3A8E-E5E4-44CE-B296-6FE0B652C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26290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36A197-BF13-48DD-90C8-6EF87B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17443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3DECDC-581A-45DF-8833-AC31647DE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08597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744538-F1F3-4182-B1A1-3C61AF9A2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9750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3930B6-6BBA-439B-968C-9F5836F3C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0903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30C7C3-FED7-471A-8627-9751C0877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82057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89F072-D660-4B0D-BE9C-C0BE2CAD2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73210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78FB93-6F72-4F8E-A268-FC3229F11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64364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BF5E52C-26E6-4BE6-B4BF-B57FC9917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55517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913C89-0741-433D-A582-81D189AC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46670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A334ED-CB2C-4461-A8AB-26630B93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37824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D7892B-6FE9-44A0-9D03-C6B1672C7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8977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667DFB1-ECC9-4653-9552-2BBBB4487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0131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5BA3F8-6860-4A10-A4DA-0CA13EFA9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11284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EE49C3-7CFD-4465-93C9-0D8DA3E19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02437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F7C233-1A25-4EFE-95E3-5BE9DDFDF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93591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69FA95-C1E7-488C-8D88-F724AAEAD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84744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29112B-BCC6-4937-9E73-7E5989B9D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75898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B55685-63CB-4B4E-A32F-C657F2961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67051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9E7D53-0398-4912-91F8-AD476954D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58204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DE5DA40-5FCA-4FA7-B851-11B42A8B6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9358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A2B4CE-07FD-48C5-A47F-B9E816D6F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0511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F9B9542-AE1A-46DD-A2B6-AEAC1266E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31665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3CEACFB-84F7-4DA6-99EA-40D4326D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22818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ECB28F-6BDA-4006-8047-25D11AE71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13971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F26A24-B939-4785-934E-3C6B297156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05125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F5D7E0-8F99-442D-8733-62B36FDEA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96278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7763B0-31B0-45E3-9E59-EDFAC1824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87432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F29CFB-5320-4116-BE20-5458751B8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78585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6EBD2AB-4833-4797-B9C6-8DC3918AF8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561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3AB4E1-E426-4D82-9D52-98DA8BBD3B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70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988DF1B-C45B-46B2-BBEC-0EA2146FC8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779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95BF18-068E-4D81-92F4-A687EA9ED2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88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73F9A2-7D8C-4E7C-85FC-4E30A545C8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9969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31B87A-258C-4E49-A077-1D141D3C05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056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72E201-25EF-4F13-B8A4-A0F5137BF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144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CA7B03-EDFB-42F7-B51D-E6C0D9D622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3232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674B65-A367-4B6F-9A1F-1A59BFB6E4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319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5DF2F7-6BB3-4501-9780-E41C88C935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5407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87E4CC-4BAC-4C0E-80AF-3D90806A76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495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712AC6A-051F-4012-AF51-1FE47C9743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7583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E79644-D91E-46C6-8A7E-A17DA997A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8670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460BAC7-48D4-4A7D-A3C1-6D85F26A3A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758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29576E-2A4C-44AF-85B7-E91BDAF1C0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0846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9302B4-9105-4223-92B5-A725110FF0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933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E1BA15-B54B-4930-B242-42767CA840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021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2C085-6E52-4ACA-9DB1-F80D63BC6B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109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06BABEE-8B01-49B8-92E1-9E709A7D95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97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DAFFA2-CAFA-4D63-9631-044066736A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284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FB3D42-470A-4416-A9C9-413F016E89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72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701CEE0-5BBF-4EE1-8513-8E1E028827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4602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DF1F3B-9653-45EE-9A4B-F66984BF99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47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56A7597-13FF-401D-8066-6A46F0D7D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635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BD822C9-1768-42CD-B956-EBE7547620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23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6C04BE4-651C-43CD-B9F9-AF601A3886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11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5433A5-189A-4984-8987-31CECE3F3B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610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2F46B2-A60B-4B7A-B79B-6E47F4867D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501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C6664E-D3A7-450B-A72A-FC2650C0F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2392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C6097DE-8DED-41C2-9BB5-AE215C21D1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3283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6FC3A0-560E-40A1-94C6-89F8E75C6D95}"/>
                </a:ext>
              </a:extLst>
            </p:cNvPr>
            <p:cNvSpPr/>
            <p:nvPr/>
          </p:nvSpPr>
          <p:spPr>
            <a:xfrm>
              <a:off x="1334754" y="30665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E79A422-316A-428B-8FC6-70684B0DFEA2}"/>
                </a:ext>
              </a:extLst>
            </p:cNvPr>
            <p:cNvSpPr/>
            <p:nvPr/>
          </p:nvSpPr>
          <p:spPr>
            <a:xfrm>
              <a:off x="1778859" y="2532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CADDB05-8EEB-49B7-A815-C1FD3B8F0D67}"/>
                </a:ext>
              </a:extLst>
            </p:cNvPr>
            <p:cNvSpPr/>
            <p:nvPr/>
          </p:nvSpPr>
          <p:spPr>
            <a:xfrm>
              <a:off x="2230349" y="20993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A44871D-6F5C-4C1D-85B9-3F95DAA596AA}"/>
                </a:ext>
              </a:extLst>
            </p:cNvPr>
            <p:cNvSpPr/>
            <p:nvPr/>
          </p:nvSpPr>
          <p:spPr>
            <a:xfrm>
              <a:off x="2649877" y="18386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3E043E8-06E2-4AA3-B262-1BF92C0F6762}"/>
                </a:ext>
              </a:extLst>
            </p:cNvPr>
            <p:cNvSpPr/>
            <p:nvPr/>
          </p:nvSpPr>
          <p:spPr>
            <a:xfrm>
              <a:off x="3109754" y="14750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1E8153C-57F4-4F50-935E-7EE8AB6A36C7}"/>
                </a:ext>
              </a:extLst>
            </p:cNvPr>
            <p:cNvSpPr/>
            <p:nvPr/>
          </p:nvSpPr>
          <p:spPr>
            <a:xfrm>
              <a:off x="3563128" y="961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8FF3734-119D-4B18-8B74-5364BBEC4FAB}"/>
                </a:ext>
              </a:extLst>
            </p:cNvPr>
            <p:cNvSpPr/>
            <p:nvPr/>
          </p:nvSpPr>
          <p:spPr>
            <a:xfrm>
              <a:off x="887445" y="34165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99378D-A95D-420F-8483-5B7B98656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804" y="3085984"/>
              <a:ext cx="450056" cy="354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2A97F25-1102-400F-9C53-09E664656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6479" y="2544474"/>
              <a:ext cx="427240" cy="5462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88EECD-6931-41F9-9905-2BD55B0411D9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 flipV="1">
              <a:off x="1789084" y="2099315"/>
              <a:ext cx="464125" cy="4526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4936BC-1C66-4C66-9DF4-FB23923801DD}"/>
                </a:ext>
              </a:extLst>
            </p:cNvPr>
            <p:cNvCxnSpPr>
              <a:cxnSpLocks/>
              <a:stCxn id="101" idx="7"/>
            </p:cNvCxnSpPr>
            <p:nvPr/>
          </p:nvCxnSpPr>
          <p:spPr>
            <a:xfrm flipV="1">
              <a:off x="2269373" y="1871559"/>
              <a:ext cx="404321" cy="234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C076CA-003C-4874-8E6F-FDC5BCEAB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076" y="1503788"/>
              <a:ext cx="445294" cy="3524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59D402-42CB-42A6-B751-8FCEDF771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230" y="986013"/>
              <a:ext cx="442898" cy="48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81863" y="1270811"/>
            <a:ext cx="423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How Far a Family Cycled over an Hour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969888" y="570093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sp>
        <p:nvSpPr>
          <p:cNvPr id="114" name="Rectangle 113"/>
          <p:cNvSpPr/>
          <p:nvPr/>
        </p:nvSpPr>
        <p:spPr>
          <a:xfrm rot="16200000">
            <a:off x="-130650" y="3464008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Distance in metres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1518" y="2000139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information is missing from this graph?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6127" y="3423170"/>
            <a:ext cx="1233435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Title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96127" y="4052921"/>
            <a:ext cx="1233435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Label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127" y="4682672"/>
            <a:ext cx="1233435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 animBg="1"/>
      <p:bldP spid="117" grpId="0" animBg="1"/>
      <p:bldP spid="3" grpId="0"/>
      <p:bldP spid="113" grpId="0"/>
      <p:bldP spid="114" grpId="0"/>
      <p:bldP spid="8" grpId="0" animBg="1"/>
      <p:bldP spid="115" grpId="0" animBg="1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09553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5" y="702863"/>
            <a:ext cx="264996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015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7EFD5A4-E5A7-48DD-8EB6-752F2947A3B2}"/>
              </a:ext>
            </a:extLst>
          </p:cNvPr>
          <p:cNvGrpSpPr/>
          <p:nvPr/>
        </p:nvGrpSpPr>
        <p:grpSpPr>
          <a:xfrm>
            <a:off x="1078083" y="1590267"/>
            <a:ext cx="5026358" cy="4147750"/>
            <a:chOff x="364751" y="642235"/>
            <a:chExt cx="3316629" cy="31082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6645A-7C93-411D-8AC1-96A9D527E419}"/>
                </a:ext>
              </a:extLst>
            </p:cNvPr>
            <p:cNvSpPr/>
            <p:nvPr/>
          </p:nvSpPr>
          <p:spPr>
            <a:xfrm>
              <a:off x="395697" y="64223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3000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FB1012-30C8-4C0C-AFAC-3866A294099B}"/>
                </a:ext>
              </a:extLst>
            </p:cNvPr>
            <p:cNvSpPr/>
            <p:nvPr/>
          </p:nvSpPr>
          <p:spPr>
            <a:xfrm>
              <a:off x="364751" y="1059099"/>
              <a:ext cx="4222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8E1C50-2CFF-432C-895A-E8E2D7F809AC}"/>
                </a:ext>
              </a:extLst>
            </p:cNvPr>
            <p:cNvSpPr/>
            <p:nvPr/>
          </p:nvSpPr>
          <p:spPr>
            <a:xfrm>
              <a:off x="390162" y="1513682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5CB47B-1E6A-46F6-9723-B215A78F2391}"/>
                </a:ext>
              </a:extLst>
            </p:cNvPr>
            <p:cNvSpPr/>
            <p:nvPr/>
          </p:nvSpPr>
          <p:spPr>
            <a:xfrm>
              <a:off x="390162" y="1961981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4743C-6500-47D0-BF07-4B01BE9B7DA3}"/>
                </a:ext>
              </a:extLst>
            </p:cNvPr>
            <p:cNvSpPr/>
            <p:nvPr/>
          </p:nvSpPr>
          <p:spPr>
            <a:xfrm>
              <a:off x="390162" y="240399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1000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B80CFD-76AD-494F-BBB5-A293DA8A9D03}"/>
                </a:ext>
              </a:extLst>
            </p:cNvPr>
            <p:cNvSpPr/>
            <p:nvPr/>
          </p:nvSpPr>
          <p:spPr>
            <a:xfrm>
              <a:off x="390162" y="2846000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28E1F0-3115-498A-9E6F-E19A94C18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99749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4FB019-6BCA-4A5F-BA79-7C1806D41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55516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06D13A-2BD1-4D3E-BB2B-026830DA9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11283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A2014C-1AE9-4B83-AB17-B83D0F1A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67051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A396D5-2BCA-4142-8496-6B0B44400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22818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9B9575-9F86-49B2-8026-560E78AFE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78585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D824B5-CD99-4553-9FE1-1DDCF1D9E20D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" y="785855"/>
              <a:ext cx="0" cy="282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377309-030A-4A5A-BA2D-76418BCC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91" y="3439821"/>
              <a:ext cx="28840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F2B6A2-A707-42DF-BF52-1CA6AF933A8D}"/>
                </a:ext>
              </a:extLst>
            </p:cNvPr>
            <p:cNvSpPr/>
            <p:nvPr/>
          </p:nvSpPr>
          <p:spPr>
            <a:xfrm>
              <a:off x="598386" y="3403287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0</a:t>
              </a:r>
              <a:endParaRPr lang="en-GB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7E61BD-6B4E-4699-89B7-40968AE59185}"/>
                </a:ext>
              </a:extLst>
            </p:cNvPr>
            <p:cNvSpPr/>
            <p:nvPr/>
          </p:nvSpPr>
          <p:spPr>
            <a:xfrm>
              <a:off x="1263782" y="3457899"/>
              <a:ext cx="18224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B51AC-E3BB-442E-A437-0292A46ED484}"/>
                </a:ext>
              </a:extLst>
            </p:cNvPr>
            <p:cNvSpPr/>
            <p:nvPr/>
          </p:nvSpPr>
          <p:spPr>
            <a:xfrm>
              <a:off x="1713541" y="3457899"/>
              <a:ext cx="17462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0D226D-11AF-4F2F-8F7D-35C49D61D616}"/>
                </a:ext>
              </a:extLst>
            </p:cNvPr>
            <p:cNvSpPr/>
            <p:nvPr/>
          </p:nvSpPr>
          <p:spPr>
            <a:xfrm>
              <a:off x="2158233" y="3457341"/>
              <a:ext cx="182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dirty="0">
                  <a:solidFill>
                    <a:srgbClr val="000000"/>
                  </a:solidFill>
                  <a:ea typeface="Times New Roman" panose="02020603050405020304" pitchFamily="18" charset="0"/>
                  <a:cs typeface="Kalam"/>
                </a:rPr>
                <a:t>30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FB4625-7942-4761-84FA-065E2376DCB9}"/>
                </a:ext>
              </a:extLst>
            </p:cNvPr>
            <p:cNvSpPr/>
            <p:nvPr/>
          </p:nvSpPr>
          <p:spPr>
            <a:xfrm>
              <a:off x="2578912" y="3457341"/>
              <a:ext cx="227335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40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B39191-9684-4E7C-9F4C-1D978E157F27}"/>
                </a:ext>
              </a:extLst>
            </p:cNvPr>
            <p:cNvSpPr/>
            <p:nvPr/>
          </p:nvSpPr>
          <p:spPr>
            <a:xfrm>
              <a:off x="3038542" y="3456051"/>
              <a:ext cx="221620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839778-7F84-4C91-89E5-52F26BA9C3A3}"/>
                </a:ext>
              </a:extLst>
            </p:cNvPr>
            <p:cNvSpPr/>
            <p:nvPr/>
          </p:nvSpPr>
          <p:spPr>
            <a:xfrm>
              <a:off x="3485161" y="3457341"/>
              <a:ext cx="19621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60</a:t>
              </a:r>
              <a:endParaRPr lang="en-GB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99307E-7CB2-414A-A0A6-E137BFEDCE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310331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BA1E14-6EF9-4A87-8D20-06AAF2B05B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75554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27B2E4-7A38-458B-AF29-89B43D650C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00765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FC36EC-CB38-4C72-BE34-54A4BC27606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45982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AF76E3-11DE-4A19-92F9-C4C5A53F0DA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91199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863168-507F-492F-846D-E35971F747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3641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A82961-DB49-4FB1-BE2E-D03AF6DC9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35136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86B3A8E-E5E4-44CE-B296-6FE0B652C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26290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36A197-BF13-48DD-90C8-6EF87B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17443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3DECDC-581A-45DF-8833-AC31647DE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08597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744538-F1F3-4182-B1A1-3C61AF9A2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9750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3930B6-6BBA-439B-968C-9F5836F3C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0903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30C7C3-FED7-471A-8627-9751C0877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82057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89F072-D660-4B0D-BE9C-C0BE2CAD2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73210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78FB93-6F72-4F8E-A268-FC3229F11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64364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BF5E52C-26E6-4BE6-B4BF-B57FC9917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55517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913C89-0741-433D-A582-81D189AC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46670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A334ED-CB2C-4461-A8AB-26630B93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37824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D7892B-6FE9-44A0-9D03-C6B1672C7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8977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667DFB1-ECC9-4653-9552-2BBBB4487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0131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5BA3F8-6860-4A10-A4DA-0CA13EFA9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11284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EE49C3-7CFD-4465-93C9-0D8DA3E19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02437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F7C233-1A25-4EFE-95E3-5BE9DDFDF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93591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69FA95-C1E7-488C-8D88-F724AAEAD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84744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29112B-BCC6-4937-9E73-7E5989B9D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75898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B55685-63CB-4B4E-A32F-C657F2961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67051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9E7D53-0398-4912-91F8-AD476954D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58204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DE5DA40-5FCA-4FA7-B851-11B42A8B6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9358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A2B4CE-07FD-48C5-A47F-B9E816D6F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0511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F9B9542-AE1A-46DD-A2B6-AEAC1266E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31665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3CEACFB-84F7-4DA6-99EA-40D4326D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22818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ECB28F-6BDA-4006-8047-25D11AE71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13971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F26A24-B939-4785-934E-3C6B297156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05125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F5D7E0-8F99-442D-8733-62B36FDEA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96278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7763B0-31B0-45E3-9E59-EDFAC1824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87432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F29CFB-5320-4116-BE20-5458751B8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78585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6EBD2AB-4833-4797-B9C6-8DC3918AF8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561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3AB4E1-E426-4D82-9D52-98DA8BBD3B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70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988DF1B-C45B-46B2-BBEC-0EA2146FC8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779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95BF18-068E-4D81-92F4-A687EA9ED2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88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73F9A2-7D8C-4E7C-85FC-4E30A545C8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9969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31B87A-258C-4E49-A077-1D141D3C05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056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72E201-25EF-4F13-B8A4-A0F5137BF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144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CA7B03-EDFB-42F7-B51D-E6C0D9D622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3232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674B65-A367-4B6F-9A1F-1A59BFB6E4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319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5DF2F7-6BB3-4501-9780-E41C88C935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5407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87E4CC-4BAC-4C0E-80AF-3D90806A76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495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712AC6A-051F-4012-AF51-1FE47C9743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7583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BE79644-D91E-46C6-8A7E-A17DA997A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8670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460BAC7-48D4-4A7D-A3C1-6D85F26A3A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758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29576E-2A4C-44AF-85B7-E91BDAF1C0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0846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9302B4-9105-4223-92B5-A725110FF0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933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E1BA15-B54B-4930-B242-42767CA840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021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2C085-6E52-4ACA-9DB1-F80D63BC6B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109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06BABEE-8B01-49B8-92E1-9E709A7D95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97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DAFFA2-CAFA-4D63-9631-044066736A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284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5FB3D42-470A-4416-A9C9-413F016E89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72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701CEE0-5BBF-4EE1-8513-8E1E028827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4602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DF1F3B-9653-45EE-9A4B-F66984BF99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47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56A7597-13FF-401D-8066-6A46F0D7D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635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BD822C9-1768-42CD-B956-EBE7547620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23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6C04BE4-651C-43CD-B9F9-AF601A3886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11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5433A5-189A-4984-8987-31CECE3F3B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610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2F46B2-A60B-4B7A-B79B-6E47F4867D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501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C6664E-D3A7-450B-A72A-FC2650C0F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2392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C6097DE-8DED-41C2-9BB5-AE215C21D1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3283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6FC3A0-560E-40A1-94C6-89F8E75C6D95}"/>
                </a:ext>
              </a:extLst>
            </p:cNvPr>
            <p:cNvSpPr/>
            <p:nvPr/>
          </p:nvSpPr>
          <p:spPr>
            <a:xfrm>
              <a:off x="1334754" y="30665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E79A422-316A-428B-8FC6-70684B0DFEA2}"/>
                </a:ext>
              </a:extLst>
            </p:cNvPr>
            <p:cNvSpPr/>
            <p:nvPr/>
          </p:nvSpPr>
          <p:spPr>
            <a:xfrm>
              <a:off x="1778859" y="2532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CADDB05-8EEB-49B7-A815-C1FD3B8F0D67}"/>
                </a:ext>
              </a:extLst>
            </p:cNvPr>
            <p:cNvSpPr/>
            <p:nvPr/>
          </p:nvSpPr>
          <p:spPr>
            <a:xfrm>
              <a:off x="2230349" y="20993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A44871D-6F5C-4C1D-85B9-3F95DAA596AA}"/>
                </a:ext>
              </a:extLst>
            </p:cNvPr>
            <p:cNvSpPr/>
            <p:nvPr/>
          </p:nvSpPr>
          <p:spPr>
            <a:xfrm>
              <a:off x="2649877" y="18386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3E043E8-06E2-4AA3-B262-1BF92C0F6762}"/>
                </a:ext>
              </a:extLst>
            </p:cNvPr>
            <p:cNvSpPr/>
            <p:nvPr/>
          </p:nvSpPr>
          <p:spPr>
            <a:xfrm>
              <a:off x="3109754" y="14750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1E8153C-57F4-4F50-935E-7EE8AB6A36C7}"/>
                </a:ext>
              </a:extLst>
            </p:cNvPr>
            <p:cNvSpPr/>
            <p:nvPr/>
          </p:nvSpPr>
          <p:spPr>
            <a:xfrm>
              <a:off x="3563128" y="961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8FF3734-119D-4B18-8B74-5364BBEC4FAB}"/>
                </a:ext>
              </a:extLst>
            </p:cNvPr>
            <p:cNvSpPr/>
            <p:nvPr/>
          </p:nvSpPr>
          <p:spPr>
            <a:xfrm>
              <a:off x="887445" y="34165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99378D-A95D-420F-8483-5B7B98656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804" y="3085984"/>
              <a:ext cx="450056" cy="354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2A97F25-1102-400F-9C53-09E664656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6479" y="2544474"/>
              <a:ext cx="427240" cy="5462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88EECD-6931-41F9-9905-2BD55B0411D9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 flipV="1">
              <a:off x="1789084" y="2099315"/>
              <a:ext cx="464125" cy="4526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4936BC-1C66-4C66-9DF4-FB23923801DD}"/>
                </a:ext>
              </a:extLst>
            </p:cNvPr>
            <p:cNvCxnSpPr>
              <a:cxnSpLocks/>
              <a:stCxn id="101" idx="7"/>
            </p:cNvCxnSpPr>
            <p:nvPr/>
          </p:nvCxnSpPr>
          <p:spPr>
            <a:xfrm flipV="1">
              <a:off x="2269373" y="1871559"/>
              <a:ext cx="404321" cy="234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C076CA-003C-4874-8E6F-FDC5BCEAB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076" y="1503788"/>
              <a:ext cx="445294" cy="3524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59D402-42CB-42A6-B751-8FCEDF771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230" y="986013"/>
              <a:ext cx="442898" cy="48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98641" y="1270811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How Far a Family Cycled over an Hour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969888" y="570093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sp>
        <p:nvSpPr>
          <p:cNvPr id="114" name="Rectangle 113"/>
          <p:cNvSpPr/>
          <p:nvPr/>
        </p:nvSpPr>
        <p:spPr>
          <a:xfrm rot="16200000">
            <a:off x="-130650" y="3464008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Distance in metres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5457" y="1599852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far had the family cycled after 30 minutes?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5457" y="3035275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1500 metres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235457" y="5058378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45 minutes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235457" y="3652856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how long did they reach 2000 metres? </a:t>
            </a:r>
          </a:p>
        </p:txBody>
      </p:sp>
    </p:spTree>
    <p:extLst>
      <p:ext uri="{BB962C8B-B14F-4D97-AF65-F5344CB8AC3E}">
        <p14:creationId xmlns:p14="http://schemas.microsoft.com/office/powerpoint/2010/main" val="686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6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112317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5575" y="702863"/>
            <a:ext cx="266674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1123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726608" y="5700936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621116" y="1270811"/>
            <a:ext cx="5240045" cy="4467206"/>
            <a:chOff x="864396" y="1270811"/>
            <a:chExt cx="5240045" cy="4467206"/>
          </a:xfrm>
        </p:grpSpPr>
        <p:grpSp>
          <p:nvGrpSpPr>
            <p:cNvPr id="2" name="Group 1"/>
            <p:cNvGrpSpPr/>
            <p:nvPr/>
          </p:nvGrpSpPr>
          <p:grpSpPr>
            <a:xfrm>
              <a:off x="1078083" y="1590267"/>
              <a:ext cx="5026358" cy="4147750"/>
              <a:chOff x="1078083" y="1590267"/>
              <a:chExt cx="5026358" cy="414775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76645A-7C93-411D-8AC1-96A9D527E419}"/>
                  </a:ext>
                </a:extLst>
              </p:cNvPr>
              <p:cNvSpPr/>
              <p:nvPr/>
            </p:nvSpPr>
            <p:spPr>
              <a:xfrm>
                <a:off x="1124982" y="1590267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3000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FB1012-30C8-4C0C-AFAC-3866A294099B}"/>
                  </a:ext>
                </a:extLst>
              </p:cNvPr>
              <p:cNvSpPr/>
              <p:nvPr/>
            </p:nvSpPr>
            <p:spPr>
              <a:xfrm>
                <a:off x="1078083" y="2146541"/>
                <a:ext cx="639972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2500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8E1C50-2CFF-432C-895A-E8E2D7F809AC}"/>
                  </a:ext>
                </a:extLst>
              </p:cNvPr>
              <p:cNvSpPr/>
              <p:nvPr/>
            </p:nvSpPr>
            <p:spPr>
              <a:xfrm>
                <a:off x="1116593" y="2753148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2000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5CB47B-1E6A-46F6-9723-B215A78F2391}"/>
                  </a:ext>
                </a:extLst>
              </p:cNvPr>
              <p:cNvSpPr/>
              <p:nvPr/>
            </p:nvSpPr>
            <p:spPr>
              <a:xfrm>
                <a:off x="1116593" y="3351369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1500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4743C-6500-47D0-BF07-4B01BE9B7DA3}"/>
                  </a:ext>
                </a:extLst>
              </p:cNvPr>
              <p:cNvSpPr/>
              <p:nvPr/>
            </p:nvSpPr>
            <p:spPr>
              <a:xfrm>
                <a:off x="1116593" y="3941197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1000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B80CFD-76AD-494F-BBB5-A293DA8A9D03}"/>
                  </a:ext>
                </a:extLst>
              </p:cNvPr>
              <p:cNvSpPr/>
              <p:nvPr/>
            </p:nvSpPr>
            <p:spPr>
              <a:xfrm>
                <a:off x="1116593" y="4531027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500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28E1F0-3115-498A-9E6F-E19A94C18B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4733185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04FB019-6BCA-4A5F-BA79-7C1806D418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4142932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306D13A-2BD1-4D3E-BB2B-026830DA9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3552678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A2014C-1AE9-4B83-AB17-B83D0F1A97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2962424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EA396D5-2BCA-4142-8496-6B0B44400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2372171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E9B9575-9F86-49B2-8026-560E78AFEF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2759" y="1781917"/>
                <a:ext cx="1416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D824B5-CD99-4553-9FE1-1DDCF1D9E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228" y="1781917"/>
                <a:ext cx="0" cy="37726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377309-030A-4A5A-BA2D-76418BCC3E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4776" y="5323436"/>
                <a:ext cx="43708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F2B6A2-A707-42DF-BF52-1CA6AF933A8D}"/>
                  </a:ext>
                </a:extLst>
              </p:cNvPr>
              <p:cNvSpPr/>
              <p:nvPr/>
            </p:nvSpPr>
            <p:spPr>
              <a:xfrm>
                <a:off x="1432157" y="5274685"/>
                <a:ext cx="60147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0</a:t>
                </a:r>
                <a:endParaRPr lang="en-GB" sz="160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7E61BD-6B4E-4699-89B7-40968AE59185}"/>
                  </a:ext>
                </a:extLst>
              </p:cNvPr>
              <p:cNvSpPr/>
              <p:nvPr/>
            </p:nvSpPr>
            <p:spPr>
              <a:xfrm>
                <a:off x="2440566" y="5347560"/>
                <a:ext cx="276199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dirty="0">
                    <a:effectLst/>
                    <a:ea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8B51AC-E3BB-442E-A437-0292A46ED484}"/>
                  </a:ext>
                </a:extLst>
              </p:cNvPr>
              <p:cNvSpPr/>
              <p:nvPr/>
            </p:nvSpPr>
            <p:spPr>
              <a:xfrm>
                <a:off x="3122177" y="5347560"/>
                <a:ext cx="264651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20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A0D226D-11AF-4F2F-8F7D-35C49D61D616}"/>
                  </a:ext>
                </a:extLst>
              </p:cNvPr>
              <p:cNvSpPr/>
              <p:nvPr/>
            </p:nvSpPr>
            <p:spPr>
              <a:xfrm>
                <a:off x="3796109" y="5346816"/>
                <a:ext cx="277161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Kalam"/>
                  </a:rPr>
                  <a:t>30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FB4625-7942-4761-84FA-065E2376DCB9}"/>
                  </a:ext>
                </a:extLst>
              </p:cNvPr>
              <p:cNvSpPr/>
              <p:nvPr/>
            </p:nvSpPr>
            <p:spPr>
              <a:xfrm>
                <a:off x="4433649" y="5346816"/>
                <a:ext cx="344527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40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B39191-9684-4E7C-9F4C-1D978E157F27}"/>
                  </a:ext>
                </a:extLst>
              </p:cNvPr>
              <p:cNvSpPr/>
              <p:nvPr/>
            </p:nvSpPr>
            <p:spPr>
              <a:xfrm>
                <a:off x="5130219" y="5345094"/>
                <a:ext cx="335866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50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839778-7F84-4C91-89E5-52F26BA9C3A3}"/>
                  </a:ext>
                </a:extLst>
              </p:cNvPr>
              <p:cNvSpPr/>
              <p:nvPr/>
            </p:nvSpPr>
            <p:spPr>
              <a:xfrm>
                <a:off x="5807071" y="5346816"/>
                <a:ext cx="297370" cy="390457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Kalam"/>
                  </a:rPr>
                  <a:t>60</a:t>
                </a:r>
                <a:endParaRPr lang="en-GB" sz="1600" dirty="0">
                  <a:effectLst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99307E-7CB2-414A-A0A6-E137BFEDCE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519576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5BA1E14-6EF9-4A87-8D20-06AAF2B05B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194303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427B2E4-7A38-458B-AF29-89B43D650C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869030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8FC36EC-CB38-4C72-BE34-54A4BC2760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543758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F76E3-11DE-4A19-92F9-C4C5A53F0D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218485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B863168-507F-492F-846D-E35971F747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893215" y="5381292"/>
                <a:ext cx="1247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A82961-DB49-4FB1-BE2E-D03AF6DC96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5205404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86B3A8E-E5E4-44CE-B296-6FE0B652C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5087353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F36A197-BF13-48DD-90C8-6EF87BA1F3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96930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3DECDC-581A-45DF-8833-AC31647DEE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85125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3744538-F1F3-4182-B1A1-3C61AF9A26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733199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43930B6-6BBA-439B-968C-9F5836F3C7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615148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D30C7C3-FED7-471A-8627-9751C0877F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497096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89F072-D660-4B0D-BE9C-C0BE2CAD2A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379045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F78FB93-6F72-4F8E-A268-FC3229F11D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260994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BF5E52C-26E6-4BE6-B4BF-B57FC99177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142942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E913C89-0741-433D-A582-81D189ACE5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402489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5A334ED-CB2C-4461-A8AB-26630B9325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90684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0D7892B-6FE9-44A0-9D03-C6B1672C77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788789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67DFB1-ECC9-4653-9552-2BBBB4487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670737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45BA3F8-6860-4A10-A4DA-0CA13EFA90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552686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5EE49C3-7CFD-4465-93C9-0D8DA3E193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434635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EF7C233-1A25-4EFE-95E3-5BE9DDFDF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316584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D69FA95-C1E7-488C-8D88-F724AAEADF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198532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F29112B-BCC6-4937-9E73-7E5989B9D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308048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9B55685-63CB-4B4E-A32F-C657F29612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96243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89E7D53-0398-4912-91F8-AD476954D9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844379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DE5DA40-5FCA-4FA7-B851-11B42A8B6C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726327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0A2B4CE-07FD-48C5-A47F-B9E816D6F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608276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9B9542-AE1A-46DD-A2B6-AEAC1266E4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490225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3CEACFB-84F7-4DA6-99EA-40D4326D51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372173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EECB28F-6BDA-4006-8047-25D11AE71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254122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0F26A24-B939-4785-934E-3C6B297156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136071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3F5D7E0-8F99-442D-8733-62B36FDEA5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2018020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7763B0-31B0-45E3-9E59-EDFAC18247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1899968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FF29CFB-5320-4116-BE20-5458751B8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115" y="1781917"/>
                <a:ext cx="405047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EBD2AB-4833-4797-B9C6-8DC3918AF8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184835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43AB4E1-E426-4D82-9D52-98DA8BBD3B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049769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88DF1B-C45B-46B2-BBEC-0EA2146FC8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91470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B95BF18-068E-4D81-92F4-A687EA9ED25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77963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973F9A2-7D8C-4E7C-85FC-4E30A545C8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644572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D31B87A-258C-4E49-A077-1D141D3C05D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509506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E72E201-25EF-4F13-B8A4-A0F5137BF5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374440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4CA7B03-EDFB-42F7-B51D-E6C0D9D622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239374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5674B65-A367-4B6F-9A1F-1A59BFB6E4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10430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45DF2F7-6BB3-4501-9780-E41C88C935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6924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887E4CC-4BAC-4C0E-80AF-3D90806A766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834177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712AC6A-051F-4012-AF51-1FE47C9743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699111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BE79644-D91E-46C6-8A7E-A17DA997AC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564045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460BAC7-48D4-4A7D-A3C1-6D85F26A3A4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428979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729576E-2A4C-44AF-85B7-E91BDAF1C09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29391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89302B4-9105-4223-92B5-A725110FF01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15884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7E1BA15-B54B-4930-B242-42767CA840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023782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1F2C085-6E52-4ACA-9DB1-F80D63BC6BB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88716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06BABEE-8B01-49B8-92E1-9E709A7D95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753650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DDAFFA2-CAFA-4D63-9631-044066736A6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618584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5FB3D42-470A-4416-A9C9-413F016E89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48351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701CEE0-5BBF-4EE1-8513-8E1E028827B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34845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0DF1F3B-9653-45EE-9A4B-F66984BF99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13387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6A7597-13FF-401D-8066-6A46F0D7D8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78321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BD822C9-1768-42CD-B956-EBE7547620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43255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6C04BE4-651C-43CD-B9F9-AF601A3886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08189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35433A5-189A-4984-8987-31CECE3F3BB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73123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D2F46B2-A60B-4B7A-B79B-6E47F4867D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38058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7C6664E-D3A7-450B-A72A-FC2650C0F50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02992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C6097DE-8DED-41C2-9BB5-AE215C21D1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67926" y="3552677"/>
                <a:ext cx="35415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Rectangle 110"/>
            <p:cNvSpPr/>
            <p:nvPr/>
          </p:nvSpPr>
          <p:spPr>
            <a:xfrm>
              <a:off x="1798641" y="1270811"/>
              <a:ext cx="4176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/>
                <a:t>How Far a Family Cycled over an Hour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 rot="16200000">
              <a:off x="-21905" y="3408529"/>
              <a:ext cx="2141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Distance in metres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67677" y="2025390"/>
              <a:ext cx="4124290" cy="3337199"/>
              <a:chOff x="1582451" y="2478396"/>
              <a:chExt cx="4124290" cy="3337199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86FC3A0-560E-40A1-94C6-89F8E75C6D95}"/>
                  </a:ext>
                </a:extLst>
              </p:cNvPr>
              <p:cNvSpPr/>
              <p:nvPr/>
            </p:nvSpPr>
            <p:spPr>
              <a:xfrm>
                <a:off x="2260871" y="5047108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E79A422-316A-428B-8FC6-70684B0DFEA2}"/>
                  </a:ext>
                </a:extLst>
              </p:cNvPr>
              <p:cNvSpPr/>
              <p:nvPr/>
            </p:nvSpPr>
            <p:spPr>
              <a:xfrm>
                <a:off x="2933391" y="4574568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CADDB05-8EEB-49B7-A815-C1FD3B8F0D67}"/>
                  </a:ext>
                </a:extLst>
              </p:cNvPr>
              <p:cNvSpPr/>
              <p:nvPr/>
            </p:nvSpPr>
            <p:spPr>
              <a:xfrm>
                <a:off x="3617625" y="3996781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4A44871D-6F5C-4C1D-85B9-3F95DAA596AA}"/>
                  </a:ext>
                </a:extLst>
              </p:cNvPr>
              <p:cNvSpPr/>
              <p:nvPr/>
            </p:nvSpPr>
            <p:spPr>
              <a:xfrm>
                <a:off x="4301980" y="3985192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3E043E8-06E2-4AA3-B262-1BF92C0F6762}"/>
                  </a:ext>
                </a:extLst>
              </p:cNvPr>
              <p:cNvSpPr/>
              <p:nvPr/>
            </p:nvSpPr>
            <p:spPr>
              <a:xfrm>
                <a:off x="4950365" y="3163795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1E8153C-57F4-4F50-935E-7EE8AB6A36C7}"/>
                  </a:ext>
                </a:extLst>
              </p:cNvPr>
              <p:cNvSpPr/>
              <p:nvPr/>
            </p:nvSpPr>
            <p:spPr>
              <a:xfrm>
                <a:off x="5637454" y="2478396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18FF3734-119D-4B18-8B74-5364BBEC4FAB}"/>
                  </a:ext>
                </a:extLst>
              </p:cNvPr>
              <p:cNvSpPr/>
              <p:nvPr/>
            </p:nvSpPr>
            <p:spPr>
              <a:xfrm>
                <a:off x="1582451" y="5754586"/>
                <a:ext cx="69287" cy="610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099378D-A95D-420F-8483-5B7B98656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4820" y="5077298"/>
                <a:ext cx="676352" cy="7095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2A97F25-1102-400F-9C53-09E664656F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1172" y="4601144"/>
                <a:ext cx="678771" cy="4761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088EECD-6931-41F9-9905-2BD55B0411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9943" y="4024881"/>
                <a:ext cx="676275" cy="5762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14936BC-1C66-4C66-9DF4-FB23923801DD}"/>
                  </a:ext>
                </a:extLst>
              </p:cNvPr>
              <p:cNvCxnSpPr>
                <a:cxnSpLocks/>
                <a:endCxn id="142" idx="2"/>
              </p:cNvCxnSpPr>
              <p:nvPr/>
            </p:nvCxnSpPr>
            <p:spPr>
              <a:xfrm>
                <a:off x="3643837" y="4012975"/>
                <a:ext cx="658143" cy="27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0C076CA-003C-4874-8E6F-FDC5BCEAB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451" y="3202094"/>
                <a:ext cx="647456" cy="824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59D402-42CB-42A6-B751-8FCEDF7714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1624" y="2510406"/>
                <a:ext cx="671513" cy="6738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7" name="Rectangle 156"/>
          <p:cNvSpPr/>
          <p:nvPr/>
        </p:nvSpPr>
        <p:spPr>
          <a:xfrm>
            <a:off x="5883751" y="1209864"/>
            <a:ext cx="2782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this line graph to answer these questions.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6065214" y="1856356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Estimate how far the family had cycled after 25 minutes?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065214" y="3291779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1250 metres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065214" y="5314882"/>
            <a:ext cx="2082654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30-40 minutes in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065214" y="3909360"/>
            <a:ext cx="2082654" cy="131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One rider had to stop to change a tyre. When was this?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112317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5575" y="702863"/>
            <a:ext cx="266674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1123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6023678" y="1280316"/>
            <a:ext cx="2364672" cy="8275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did the family cycle most slowly?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023678" y="2188010"/>
            <a:ext cx="2364672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Between 0 and 10 minutes and 50 and 60 minutes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023678" y="4123137"/>
            <a:ext cx="2364672" cy="188010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We can see the line is less steep, meaning they travelled a shorter distance in the first and  last 10 minutes.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023678" y="3338855"/>
            <a:ext cx="2364672" cy="6775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7EFD5A4-E5A7-48DD-8EB6-752F2947A3B2}"/>
              </a:ext>
            </a:extLst>
          </p:cNvPr>
          <p:cNvGrpSpPr/>
          <p:nvPr/>
        </p:nvGrpSpPr>
        <p:grpSpPr>
          <a:xfrm>
            <a:off x="763544" y="1689249"/>
            <a:ext cx="5018464" cy="4163795"/>
            <a:chOff x="369960" y="649075"/>
            <a:chExt cx="3311420" cy="3120288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376645A-7C93-411D-8AC1-96A9D527E419}"/>
                </a:ext>
              </a:extLst>
            </p:cNvPr>
            <p:cNvSpPr/>
            <p:nvPr/>
          </p:nvSpPr>
          <p:spPr>
            <a:xfrm>
              <a:off x="395719" y="64907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3000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FFB1012-30C8-4C0C-AFAC-3866A294099B}"/>
                </a:ext>
              </a:extLst>
            </p:cNvPr>
            <p:cNvSpPr/>
            <p:nvPr/>
          </p:nvSpPr>
          <p:spPr>
            <a:xfrm>
              <a:off x="369960" y="1098243"/>
              <a:ext cx="4222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2500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8E1C50-2CFF-432C-895A-E8E2D7F809AC}"/>
                </a:ext>
              </a:extLst>
            </p:cNvPr>
            <p:cNvSpPr/>
            <p:nvPr/>
          </p:nvSpPr>
          <p:spPr>
            <a:xfrm>
              <a:off x="390162" y="1475962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2000</a:t>
              </a:r>
              <a:endParaRPr lang="en-GB" sz="20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45CB47B-1E6A-46F6-9723-B215A78F2391}"/>
                </a:ext>
              </a:extLst>
            </p:cNvPr>
            <p:cNvSpPr/>
            <p:nvPr/>
          </p:nvSpPr>
          <p:spPr>
            <a:xfrm>
              <a:off x="390162" y="1968266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1500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574743C-6500-47D0-BF07-4B01BE9B7DA3}"/>
                </a:ext>
              </a:extLst>
            </p:cNvPr>
            <p:cNvSpPr/>
            <p:nvPr/>
          </p:nvSpPr>
          <p:spPr>
            <a:xfrm>
              <a:off x="390162" y="2410274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1000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EB80CFD-76AD-494F-BBB5-A293DA8A9D03}"/>
                </a:ext>
              </a:extLst>
            </p:cNvPr>
            <p:cNvSpPr/>
            <p:nvPr/>
          </p:nvSpPr>
          <p:spPr>
            <a:xfrm>
              <a:off x="390162" y="2852285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D28E1F0-3115-498A-9E6F-E19A94C18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99749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4FB019-6BCA-4A5F-BA79-7C1806D41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55516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06D13A-2BD1-4D3E-BB2B-026830DA9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2112839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8A2014C-1AE9-4B83-AB17-B83D0F1A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670511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EA396D5-2BCA-4142-8496-6B0B44400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1228183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E9B9575-9F86-49B2-8026-560E78AFE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1" y="785855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AD824B5-CD99-4553-9FE1-1DDCF1D9E20D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" y="785855"/>
              <a:ext cx="0" cy="282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377309-030A-4A5A-BA2D-76418BCC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91" y="3439821"/>
              <a:ext cx="28840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2F2B6A2-A707-42DF-BF52-1CA6AF933A8D}"/>
                </a:ext>
              </a:extLst>
            </p:cNvPr>
            <p:cNvSpPr/>
            <p:nvPr/>
          </p:nvSpPr>
          <p:spPr>
            <a:xfrm>
              <a:off x="598386" y="3403287"/>
              <a:ext cx="396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0</a:t>
              </a:r>
              <a:endParaRPr lang="en-GB" sz="20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E7E61BD-6B4E-4699-89B7-40968AE59185}"/>
                </a:ext>
              </a:extLst>
            </p:cNvPr>
            <p:cNvSpPr/>
            <p:nvPr/>
          </p:nvSpPr>
          <p:spPr>
            <a:xfrm>
              <a:off x="1263782" y="3476760"/>
              <a:ext cx="18224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68B51AC-E3BB-442E-A437-0292A46ED484}"/>
                </a:ext>
              </a:extLst>
            </p:cNvPr>
            <p:cNvSpPr/>
            <p:nvPr/>
          </p:nvSpPr>
          <p:spPr>
            <a:xfrm>
              <a:off x="1713541" y="3464185"/>
              <a:ext cx="17462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20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A0D226D-11AF-4F2F-8F7D-35C49D61D616}"/>
                </a:ext>
              </a:extLst>
            </p:cNvPr>
            <p:cNvSpPr/>
            <p:nvPr/>
          </p:nvSpPr>
          <p:spPr>
            <a:xfrm>
              <a:off x="2158233" y="3457341"/>
              <a:ext cx="182884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>
                  <a:solidFill>
                    <a:srgbClr val="000000"/>
                  </a:solidFill>
                  <a:ea typeface="Times New Roman" panose="02020603050405020304" pitchFamily="18" charset="0"/>
                  <a:cs typeface="Kalam"/>
                </a:rPr>
                <a:t>30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FFB4625-7942-4761-84FA-065E2376DCB9}"/>
                </a:ext>
              </a:extLst>
            </p:cNvPr>
            <p:cNvSpPr/>
            <p:nvPr/>
          </p:nvSpPr>
          <p:spPr>
            <a:xfrm>
              <a:off x="2578912" y="3457341"/>
              <a:ext cx="227335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40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39191-9684-4E7C-9F4C-1D978E157F27}"/>
                </a:ext>
              </a:extLst>
            </p:cNvPr>
            <p:cNvSpPr/>
            <p:nvPr/>
          </p:nvSpPr>
          <p:spPr>
            <a:xfrm>
              <a:off x="3038542" y="3456051"/>
              <a:ext cx="221620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50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839778-7F84-4C91-89E5-52F26BA9C3A3}"/>
                </a:ext>
              </a:extLst>
            </p:cNvPr>
            <p:cNvSpPr/>
            <p:nvPr/>
          </p:nvSpPr>
          <p:spPr>
            <a:xfrm>
              <a:off x="3485161" y="3457341"/>
              <a:ext cx="196219" cy="292603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Kalam"/>
                </a:rPr>
                <a:t>60</a:t>
              </a:r>
              <a:endParaRPr lang="en-GB" sz="20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799307E-7CB2-414A-A0A6-E137BFEDCE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310331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5BA1E14-6EF9-4A87-8D20-06AAF2B05B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75554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427B2E4-7A38-458B-AF29-89B43D650C2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00765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8FC36EC-CB38-4C72-BE34-54A4BC27606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645982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DAF76E3-11DE-4A19-92F9-C4C5A53F0DA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91199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B863168-507F-492F-846D-E35971F747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36418" y="3483177"/>
              <a:ext cx="934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DA82961-DB49-4FB1-BE2E-D03AF6DC9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35136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86B3A8E-E5E4-44CE-B296-6FE0B652C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26290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F36A197-BF13-48DD-90C8-6EF87B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17443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DC3DECDC-581A-45DF-8833-AC31647DE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308597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3744538-F1F3-4182-B1A1-3C61AF9A2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9750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43930B6-6BBA-439B-968C-9F5836F3C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90903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D30C7C3-FED7-471A-8627-9751C0877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82057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E89F072-D660-4B0D-BE9C-C0BE2CAD2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73210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F78FB93-6F72-4F8E-A268-FC3229F11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64364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BF5E52C-26E6-4BE6-B4BF-B57FC9917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55517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E913C89-0741-433D-A582-81D189ACE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46670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5A334ED-CB2C-4461-A8AB-26630B93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37824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D7892B-6FE9-44A0-9D03-C6B1672C7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8977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667DFB1-ECC9-4653-9552-2BBBB4487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20131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45BA3F8-6860-4A10-A4DA-0CA13EFA90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11284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5EE49C3-7CFD-4465-93C9-0D8DA3E19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202437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EF7C233-1A25-4EFE-95E3-5BE9DDFDF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93591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D69FA95-C1E7-488C-8D88-F724AAEAD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84744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F29112B-BCC6-4937-9E73-7E5989B9D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75898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9B55685-63CB-4B4E-A32F-C657F2961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67051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89E7D53-0398-4912-91F8-AD476954D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58204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DE5DA40-5FCA-4FA7-B851-11B42A8B6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9358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0A2B4CE-07FD-48C5-A47F-B9E816D6F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40511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F9B9542-AE1A-46DD-A2B6-AEAC1266E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31665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3CEACFB-84F7-4DA6-99EA-40D4326D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22818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EECB28F-6BDA-4006-8047-25D11AE71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139719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0F26A24-B939-4785-934E-3C6B297156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1051253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3F5D7E0-8F99-442D-8733-62B36FDEA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962787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07763B0-31B0-45E3-9E59-EDFAC1824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874321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FF29CFB-5320-4116-BE20-5458751B8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66" y="785855"/>
              <a:ext cx="267269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6EBD2AB-4833-4797-B9C6-8DC3918AF8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561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43AB4E1-E426-4D82-9D52-98DA8BBD3B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70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988DF1B-C45B-46B2-BBEC-0EA2146FC8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779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B95BF18-068E-4D81-92F4-A687EA9ED25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88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973F9A2-7D8C-4E7C-85FC-4E30A545C8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9969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D31B87A-258C-4E49-A077-1D141D3C05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056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E72E201-25EF-4F13-B8A4-A0F5137BF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144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4CA7B03-EDFB-42F7-B51D-E6C0D9D622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3232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5674B65-A367-4B6F-9A1F-1A59BFB6E4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319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45DF2F7-6BB3-4501-9780-E41C88C935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5407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887E4CC-4BAC-4C0E-80AF-3D90806A766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495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712AC6A-051F-4012-AF51-1FE47C9743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7583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BE79644-D91E-46C6-8A7E-A17DA997A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8670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460BAC7-48D4-4A7D-A3C1-6D85F26A3A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9758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729576E-2A4C-44AF-85B7-E91BDAF1C09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0846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89302B4-9105-4223-92B5-A725110FF0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933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7E1BA15-B54B-4930-B242-42767CA840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021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1F2C085-6E52-4ACA-9DB1-F80D63BC6B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109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6BABEE-8B01-49B8-92E1-9E709A7D95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97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DDAFFA2-CAFA-4D63-9631-044066736A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2847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5FB3D42-470A-4416-A9C9-413F016E89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3724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701CEE0-5BBF-4EE1-8513-8E1E028827B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4602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0DF1F3B-9653-45EE-9A4B-F66984BF99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479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56A7597-13FF-401D-8066-6A46F0D7D8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6356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BD822C9-1768-42CD-B956-EBE7547620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23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6C04BE4-651C-43CD-B9F9-AF601A3886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110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35433A5-189A-4984-8987-31CECE3F3B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61013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D2F46B2-A60B-4B7A-B79B-6E47F4867D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50135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C6664E-D3A7-450B-A72A-FC2650C0F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239258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C6097DE-8DED-41C2-9BB5-AE215C21D1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328381" y="2112838"/>
              <a:ext cx="265396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86FC3A0-560E-40A1-94C6-89F8E75C6D95}"/>
                </a:ext>
              </a:extLst>
            </p:cNvPr>
            <p:cNvSpPr/>
            <p:nvPr/>
          </p:nvSpPr>
          <p:spPr>
            <a:xfrm>
              <a:off x="1334614" y="30662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9E79A422-316A-428B-8FC6-70684B0DFEA2}"/>
                </a:ext>
              </a:extLst>
            </p:cNvPr>
            <p:cNvSpPr/>
            <p:nvPr/>
          </p:nvSpPr>
          <p:spPr>
            <a:xfrm>
              <a:off x="1778859" y="2532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CADDB05-8EEB-49B7-A815-C1FD3B8F0D67}"/>
                </a:ext>
              </a:extLst>
            </p:cNvPr>
            <p:cNvSpPr/>
            <p:nvPr/>
          </p:nvSpPr>
          <p:spPr>
            <a:xfrm>
              <a:off x="2230349" y="20993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4A44871D-6F5C-4C1D-85B9-3F95DAA596AA}"/>
                </a:ext>
              </a:extLst>
            </p:cNvPr>
            <p:cNvSpPr/>
            <p:nvPr/>
          </p:nvSpPr>
          <p:spPr>
            <a:xfrm>
              <a:off x="2681919" y="20906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3E043E8-06E2-4AA3-B262-1BF92C0F6762}"/>
                </a:ext>
              </a:extLst>
            </p:cNvPr>
            <p:cNvSpPr/>
            <p:nvPr/>
          </p:nvSpPr>
          <p:spPr>
            <a:xfrm>
              <a:off x="3119899" y="1642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1E8153C-57F4-4F50-935E-7EE8AB6A36C7}"/>
                </a:ext>
              </a:extLst>
            </p:cNvPr>
            <p:cNvSpPr/>
            <p:nvPr/>
          </p:nvSpPr>
          <p:spPr>
            <a:xfrm>
              <a:off x="3563573" y="1298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8FF3734-119D-4B18-8B74-5364BBEC4FAB}"/>
                </a:ext>
              </a:extLst>
            </p:cNvPr>
            <p:cNvSpPr/>
            <p:nvPr/>
          </p:nvSpPr>
          <p:spPr>
            <a:xfrm>
              <a:off x="887445" y="34165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99378D-A95D-420F-8483-5B7B9865650F}"/>
                </a:ext>
              </a:extLst>
            </p:cNvPr>
            <p:cNvCxnSpPr>
              <a:cxnSpLocks/>
              <a:stCxn id="230" idx="7"/>
              <a:endCxn id="224" idx="3"/>
            </p:cNvCxnSpPr>
            <p:nvPr/>
          </p:nvCxnSpPr>
          <p:spPr>
            <a:xfrm flipV="1">
              <a:off x="926469" y="3105233"/>
              <a:ext cx="414841" cy="318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2A97F25-1102-400F-9C53-09E664656FBB}"/>
                </a:ext>
              </a:extLst>
            </p:cNvPr>
            <p:cNvCxnSpPr>
              <a:cxnSpLocks/>
              <a:endCxn id="225" idx="3"/>
            </p:cNvCxnSpPr>
            <p:nvPr/>
          </p:nvCxnSpPr>
          <p:spPr>
            <a:xfrm flipV="1">
              <a:off x="1355093" y="2571323"/>
              <a:ext cx="430461" cy="5146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088EECD-6931-41F9-9905-2BD55B0411D9}"/>
                </a:ext>
              </a:extLst>
            </p:cNvPr>
            <p:cNvCxnSpPr>
              <a:cxnSpLocks/>
              <a:stCxn id="225" idx="7"/>
              <a:endCxn id="226" idx="3"/>
            </p:cNvCxnSpPr>
            <p:nvPr/>
          </p:nvCxnSpPr>
          <p:spPr>
            <a:xfrm flipV="1">
              <a:off x="1817882" y="2138339"/>
              <a:ext cx="419162" cy="400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14936BC-1C66-4C66-9DF4-FB23923801DD}"/>
                </a:ext>
              </a:extLst>
            </p:cNvPr>
            <p:cNvCxnSpPr>
              <a:cxnSpLocks/>
              <a:stCxn id="226" idx="6"/>
              <a:endCxn id="227" idx="2"/>
            </p:cNvCxnSpPr>
            <p:nvPr/>
          </p:nvCxnSpPr>
          <p:spPr>
            <a:xfrm flipV="1">
              <a:off x="2276068" y="2113490"/>
              <a:ext cx="405852" cy="86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0C076CA-003C-4874-8E6F-FDC5BCEABB11}"/>
                </a:ext>
              </a:extLst>
            </p:cNvPr>
            <p:cNvCxnSpPr>
              <a:cxnSpLocks/>
              <a:stCxn id="227" idx="7"/>
              <a:endCxn id="228" idx="3"/>
            </p:cNvCxnSpPr>
            <p:nvPr/>
          </p:nvCxnSpPr>
          <p:spPr>
            <a:xfrm flipV="1">
              <a:off x="2720943" y="1681740"/>
              <a:ext cx="405652" cy="415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E59D402-42CB-42A6-B751-8FCEDF77147C}"/>
                </a:ext>
              </a:extLst>
            </p:cNvPr>
            <p:cNvCxnSpPr>
              <a:cxnSpLocks/>
              <a:stCxn id="228" idx="7"/>
            </p:cNvCxnSpPr>
            <p:nvPr/>
          </p:nvCxnSpPr>
          <p:spPr>
            <a:xfrm flipV="1">
              <a:off x="3158922" y="1306431"/>
              <a:ext cx="424241" cy="3429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60945885-F022-4C13-A921-91085ACA661C}"/>
              </a:ext>
            </a:extLst>
          </p:cNvPr>
          <p:cNvSpPr txBox="1"/>
          <p:nvPr/>
        </p:nvSpPr>
        <p:spPr>
          <a:xfrm>
            <a:off x="2588498" y="5791352"/>
            <a:ext cx="195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Time in minutes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913EBD2-CA87-4B69-944B-A654C0F323C5}"/>
              </a:ext>
            </a:extLst>
          </p:cNvPr>
          <p:cNvSpPr txBox="1"/>
          <p:nvPr/>
        </p:nvSpPr>
        <p:spPr>
          <a:xfrm>
            <a:off x="1361790" y="1335052"/>
            <a:ext cx="458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How Far a Family Cycled over an Hour</a:t>
            </a:r>
          </a:p>
        </p:txBody>
      </p:sp>
      <p:sp>
        <p:nvSpPr>
          <p:cNvPr id="239" name="Rectangle 238"/>
          <p:cNvSpPr/>
          <p:nvPr/>
        </p:nvSpPr>
        <p:spPr>
          <a:xfrm rot="16200000">
            <a:off x="-265185" y="340852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Distance in metres</a:t>
            </a:r>
          </a:p>
        </p:txBody>
      </p:sp>
    </p:spTree>
    <p:extLst>
      <p:ext uri="{BB962C8B-B14F-4D97-AF65-F5344CB8AC3E}">
        <p14:creationId xmlns:p14="http://schemas.microsoft.com/office/powerpoint/2010/main" val="42753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445575" y="702863"/>
            <a:ext cx="264996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Introducing 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095539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30955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38BAD5-A937-4500-9F13-3D7E7E5D7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405119"/>
              </p:ext>
            </p:extLst>
          </p:nvPr>
        </p:nvGraphicFramePr>
        <p:xfrm>
          <a:off x="671116" y="1794294"/>
          <a:ext cx="4959479" cy="384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805182" y="1656121"/>
            <a:ext cx="2583168" cy="1202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this graph tell us how many people were in the park at 10:30?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182" y="2965906"/>
            <a:ext cx="2583168" cy="2434101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No. We can estimate the number of people to be between 15 and 16 but since we cannot have half a person we cannot say exactly how many were there at 10:30.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87063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1178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20648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28935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41955" y="5083175"/>
            <a:ext cx="0" cy="101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BF18BF768D247BF7EA69C5EEDBCE3" ma:contentTypeVersion="10" ma:contentTypeDescription="Create a new document." ma:contentTypeScope="" ma:versionID="4a81ed0f6d7fd41ba79f3d76e39a8746">
  <xsd:schema xmlns:xsd="http://www.w3.org/2001/XMLSchema" xmlns:xs="http://www.w3.org/2001/XMLSchema" xmlns:p="http://schemas.microsoft.com/office/2006/metadata/properties" xmlns:ns2="cbb86898-7bcd-4c22-a1d0-8ae3b8c522fe" targetNamespace="http://schemas.microsoft.com/office/2006/metadata/properties" ma:root="true" ma:fieldsID="871529b57d708d09f4815b9b353f5935" ns2:_="">
    <xsd:import namespace="cbb86898-7bcd-4c22-a1d0-8ae3b8c522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86898-7bcd-4c22-a1d0-8ae3b8c52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B069EF-3CB4-44B6-9651-22DC64ED49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20F662-28DB-48E2-BEDA-651368DA39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8C7897-C8D3-4C45-A48D-195FF0D33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b86898-7bcd-4c22-a1d0-8ae3b8c522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113</TotalTime>
  <Words>309</Words>
  <Application>Microsoft Macintosh PowerPoint</Application>
  <PresentationFormat>On-screen Show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Microsoft Office User</cp:lastModifiedBy>
  <cp:revision>8</cp:revision>
  <dcterms:created xsi:type="dcterms:W3CDTF">2019-05-29T14:21:21Z</dcterms:created>
  <dcterms:modified xsi:type="dcterms:W3CDTF">2020-05-09T14:18:09Z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0x010100F8BBF18BF768D247BF7EA69C5EEDBCE3</vt:lpwstr>
  </property>
</Properties>
</file>